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 autoCompressPictures="0">
  <p:sldMasterIdLst>
    <p:sldMasterId id="2147483648" r:id="rId4"/>
  </p:sldMasterIdLst>
  <p:notesMasterIdLst>
    <p:notesMasterId r:id="rId17"/>
  </p:notesMasterIdLst>
  <p:handoutMasterIdLst>
    <p:handoutMasterId r:id="rId18"/>
  </p:handoutMasterIdLst>
  <p:sldIdLst>
    <p:sldId id="308" r:id="rId5"/>
    <p:sldId id="339" r:id="rId6"/>
    <p:sldId id="327" r:id="rId7"/>
    <p:sldId id="333" r:id="rId8"/>
    <p:sldId id="340" r:id="rId9"/>
    <p:sldId id="328" r:id="rId10"/>
    <p:sldId id="329" r:id="rId11"/>
    <p:sldId id="334" r:id="rId12"/>
    <p:sldId id="335" r:id="rId13"/>
    <p:sldId id="336" r:id="rId14"/>
    <p:sldId id="337" r:id="rId15"/>
    <p:sldId id="338" r:id="rId16"/>
  </p:sldIdLst>
  <p:sldSz cx="12192000" cy="6858000"/>
  <p:notesSz cx="6769100" cy="9906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  <p15:guide id="3" orient="horz" pos="1728" userDrawn="1">
          <p15:clr>
            <a:srgbClr val="A4A3A4"/>
          </p15:clr>
        </p15:guide>
        <p15:guide id="4" orient="horz" pos="1296" userDrawn="1">
          <p15:clr>
            <a:srgbClr val="A4A3A4"/>
          </p15:clr>
        </p15:guide>
        <p15:guide id="5" orient="horz" pos="864" userDrawn="1">
          <p15:clr>
            <a:srgbClr val="A4A3A4"/>
          </p15:clr>
        </p15:guide>
        <p15:guide id="6" orient="horz" pos="434" userDrawn="1">
          <p15:clr>
            <a:srgbClr val="A4A3A4"/>
          </p15:clr>
        </p15:guide>
        <p15:guide id="7" orient="horz" pos="2590" userDrawn="1">
          <p15:clr>
            <a:srgbClr val="A4A3A4"/>
          </p15:clr>
        </p15:guide>
        <p15:guide id="8" orient="horz" pos="3022" userDrawn="1">
          <p15:clr>
            <a:srgbClr val="A4A3A4"/>
          </p15:clr>
        </p15:guide>
        <p15:guide id="9" orient="horz" pos="3454" userDrawn="1">
          <p15:clr>
            <a:srgbClr val="A4A3A4"/>
          </p15:clr>
        </p15:guide>
        <p15:guide id="10" orient="horz" pos="3884" userDrawn="1">
          <p15:clr>
            <a:srgbClr val="A4A3A4"/>
          </p15:clr>
        </p15:guide>
        <p15:guide id="11" pos="3359" userDrawn="1">
          <p15:clr>
            <a:srgbClr val="A4A3A4"/>
          </p15:clr>
        </p15:guide>
        <p15:guide id="12" pos="2880" userDrawn="1">
          <p15:clr>
            <a:srgbClr val="A4A3A4"/>
          </p15:clr>
        </p15:guide>
        <p15:guide id="13" pos="2398" userDrawn="1">
          <p15:clr>
            <a:srgbClr val="A4A3A4"/>
          </p15:clr>
        </p15:guide>
        <p15:guide id="14" pos="1920" userDrawn="1">
          <p15:clr>
            <a:srgbClr val="A4A3A4"/>
          </p15:clr>
        </p15:guide>
        <p15:guide id="15" pos="1438" userDrawn="1">
          <p15:clr>
            <a:srgbClr val="A4A3A4"/>
          </p15:clr>
        </p15:guide>
        <p15:guide id="16" pos="960" userDrawn="1">
          <p15:clr>
            <a:srgbClr val="A4A3A4"/>
          </p15:clr>
        </p15:guide>
        <p15:guide id="17" pos="479" userDrawn="1">
          <p15:clr>
            <a:srgbClr val="A4A3A4"/>
          </p15:clr>
        </p15:guide>
        <p15:guide id="18" pos="4320" userDrawn="1">
          <p15:clr>
            <a:srgbClr val="A4A3A4"/>
          </p15:clr>
        </p15:guide>
        <p15:guide id="19" pos="4798" userDrawn="1">
          <p15:clr>
            <a:srgbClr val="A4A3A4"/>
          </p15:clr>
        </p15:guide>
        <p15:guide id="20" pos="5278" userDrawn="1">
          <p15:clr>
            <a:srgbClr val="A4A3A4"/>
          </p15:clr>
        </p15:guide>
        <p15:guide id="21" pos="5756" userDrawn="1">
          <p15:clr>
            <a:srgbClr val="A4A3A4"/>
          </p15:clr>
        </p15:guide>
        <p15:guide id="22" pos="6236" userDrawn="1">
          <p15:clr>
            <a:srgbClr val="A4A3A4"/>
          </p15:clr>
        </p15:guide>
        <p15:guide id="23" pos="6718" userDrawn="1">
          <p15:clr>
            <a:srgbClr val="A4A3A4"/>
          </p15:clr>
        </p15:guide>
        <p15:guide id="24" pos="7198" userDrawn="1">
          <p15:clr>
            <a:srgbClr val="A4A3A4"/>
          </p15:clr>
        </p15:guide>
        <p15:guide id="25" orient="horz" pos="2152">
          <p15:clr>
            <a:srgbClr val="A4A3A4"/>
          </p15:clr>
        </p15:guide>
        <p15:guide id="26" orient="horz" pos="87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0">
          <p15:clr>
            <a:srgbClr val="A4A3A4"/>
          </p15:clr>
        </p15:guide>
        <p15:guide id="2" pos="2132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scaleToFitPaper="1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1400"/>
    <a:srgbClr val="5BD4FF"/>
    <a:srgbClr val="2FC9FF"/>
    <a:srgbClr val="4FD1FF"/>
    <a:srgbClr val="008FFA"/>
    <a:srgbClr val="FFDF00"/>
    <a:srgbClr val="0555FA"/>
    <a:srgbClr val="FFB000"/>
    <a:srgbClr val="FF5A0F"/>
    <a:srgbClr val="FFC900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124" autoAdjust="0"/>
    <p:restoredTop sz="95982" autoAdjust="0"/>
  </p:normalViewPr>
  <p:slideViewPr>
    <p:cSldViewPr snapToGrid="0" snapToObjects="1">
      <p:cViewPr varScale="1">
        <p:scale>
          <a:sx n="111" d="100"/>
          <a:sy n="111" d="100"/>
        </p:scale>
        <p:origin x="642" y="96"/>
      </p:cViewPr>
      <p:guideLst>
        <p:guide pos="3840"/>
        <p:guide orient="horz" pos="2160"/>
        <p:guide orient="horz" pos="1728"/>
        <p:guide orient="horz" pos="1296"/>
        <p:guide orient="horz" pos="864"/>
        <p:guide orient="horz" pos="434"/>
        <p:guide orient="horz" pos="2590"/>
        <p:guide orient="horz" pos="3022"/>
        <p:guide orient="horz" pos="3454"/>
        <p:guide orient="horz" pos="3884"/>
        <p:guide pos="3359"/>
        <p:guide pos="2880"/>
        <p:guide pos="2398"/>
        <p:guide pos="1920"/>
        <p:guide pos="1438"/>
        <p:guide pos="960"/>
        <p:guide pos="479"/>
        <p:guide pos="4320"/>
        <p:guide pos="4798"/>
        <p:guide pos="5278"/>
        <p:guide pos="5756"/>
        <p:guide pos="6236"/>
        <p:guide pos="6718"/>
        <p:guide pos="7198"/>
        <p:guide orient="horz" pos="2152"/>
        <p:guide orient="horz" pos="87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 snapToObjects="1" showGuides="1">
      <p:cViewPr varScale="1">
        <p:scale>
          <a:sx n="53" d="100"/>
          <a:sy n="53" d="100"/>
        </p:scale>
        <p:origin x="-2844" y="-96"/>
      </p:cViewPr>
      <p:guideLst>
        <p:guide orient="horz" pos="3120"/>
        <p:guide pos="213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33276" cy="495300"/>
          </a:xfrm>
          <a:prstGeom prst="rect">
            <a:avLst/>
          </a:prstGeom>
        </p:spPr>
        <p:txBody>
          <a:bodyPr vert="horz" lIns="92958" tIns="46479" rIns="92958" bIns="4647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34257" y="1"/>
            <a:ext cx="2933276" cy="495300"/>
          </a:xfrm>
          <a:prstGeom prst="rect">
            <a:avLst/>
          </a:prstGeom>
        </p:spPr>
        <p:txBody>
          <a:bodyPr vert="horz" lIns="92958" tIns="46479" rIns="92958" bIns="46479" rtlCol="0"/>
          <a:lstStyle>
            <a:lvl1pPr algn="r">
              <a:defRPr sz="1200"/>
            </a:lvl1pPr>
          </a:lstStyle>
          <a:p>
            <a:fld id="{4A71F510-2865-AD40-B295-EFE53B47B615}" type="datetimeFigureOut">
              <a:rPr lang="en-US" smtClean="0"/>
              <a:pPr/>
              <a:t>2/28/2024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408982"/>
            <a:ext cx="2933276" cy="495300"/>
          </a:xfrm>
          <a:prstGeom prst="rect">
            <a:avLst/>
          </a:prstGeom>
        </p:spPr>
        <p:txBody>
          <a:bodyPr vert="horz" lIns="92958" tIns="46479" rIns="92958" bIns="4647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34257" y="9408982"/>
            <a:ext cx="2933276" cy="495300"/>
          </a:xfrm>
          <a:prstGeom prst="rect">
            <a:avLst/>
          </a:prstGeom>
        </p:spPr>
        <p:txBody>
          <a:bodyPr vert="horz" lIns="92958" tIns="46479" rIns="92958" bIns="46479" rtlCol="0" anchor="b"/>
          <a:lstStyle>
            <a:lvl1pPr algn="r">
              <a:defRPr sz="1200"/>
            </a:lvl1pPr>
          </a:lstStyle>
          <a:p>
            <a:fld id="{FB7C96FB-A7F6-4D46-979D-BE69A3DE088F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57538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33276" cy="497020"/>
          </a:xfrm>
          <a:prstGeom prst="rect">
            <a:avLst/>
          </a:prstGeom>
        </p:spPr>
        <p:txBody>
          <a:bodyPr vert="horz" lIns="92958" tIns="46479" rIns="92958" bIns="46479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34257" y="1"/>
            <a:ext cx="2933276" cy="497020"/>
          </a:xfrm>
          <a:prstGeom prst="rect">
            <a:avLst/>
          </a:prstGeom>
        </p:spPr>
        <p:txBody>
          <a:bodyPr vert="horz" lIns="92958" tIns="46479" rIns="92958" bIns="46479" rtlCol="0"/>
          <a:lstStyle>
            <a:lvl1pPr algn="r">
              <a:defRPr sz="1200"/>
            </a:lvl1pPr>
          </a:lstStyle>
          <a:p>
            <a:fld id="{038A2DA8-FDC1-D147-9E87-8AE9AC161936}" type="datetimeFigureOut">
              <a:rPr lang="en-GB" smtClean="0"/>
              <a:pPr/>
              <a:t>28/02/2024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12750" y="1238250"/>
            <a:ext cx="5943600" cy="3343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958" tIns="46479" rIns="92958" bIns="46479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6910" y="4767263"/>
            <a:ext cx="5415280" cy="3900488"/>
          </a:xfrm>
          <a:prstGeom prst="rect">
            <a:avLst/>
          </a:prstGeom>
        </p:spPr>
        <p:txBody>
          <a:bodyPr vert="horz" lIns="92958" tIns="46479" rIns="92958" bIns="46479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408981"/>
            <a:ext cx="2933276" cy="497019"/>
          </a:xfrm>
          <a:prstGeom prst="rect">
            <a:avLst/>
          </a:prstGeom>
        </p:spPr>
        <p:txBody>
          <a:bodyPr vert="horz" lIns="92958" tIns="46479" rIns="92958" bIns="46479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34257" y="9408981"/>
            <a:ext cx="2933276" cy="497019"/>
          </a:xfrm>
          <a:prstGeom prst="rect">
            <a:avLst/>
          </a:prstGeom>
        </p:spPr>
        <p:txBody>
          <a:bodyPr vert="horz" lIns="92958" tIns="46479" rIns="92958" bIns="46479" rtlCol="0" anchor="b"/>
          <a:lstStyle>
            <a:lvl1pPr algn="r">
              <a:defRPr sz="1200"/>
            </a:lvl1pPr>
          </a:lstStyle>
          <a:p>
            <a:fld id="{1A54B304-E99A-554B-A154-AA493B70D9FA}" type="slidenum">
              <a:rPr lang="en-GB" smtClean="0"/>
              <a:pPr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030231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54B304-E99A-554B-A154-AA493B70D9FA}" type="slidenum">
              <a:rPr lang="en-GB" smtClean="0"/>
              <a:pPr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05460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54B304-E99A-554B-A154-AA493B70D9FA}" type="slidenum">
              <a:rPr lang="en-GB" smtClean="0"/>
              <a:pPr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11533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54B304-E99A-554B-A154-AA493B70D9FA}" type="slidenum">
              <a:rPr lang="en-GB" smtClean="0"/>
              <a:pPr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35539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54B304-E99A-554B-A154-AA493B70D9FA}" type="slidenum">
              <a:rPr lang="en-GB" smtClean="0"/>
              <a:pPr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38149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54B304-E99A-554B-A154-AA493B70D9FA}" type="slidenum">
              <a:rPr lang="en-GB" smtClean="0"/>
              <a:pPr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36400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4E7580-FAE7-A678-4AE1-CE88746BA0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EE0D00D2-E243-0148-0369-147DACCD50D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D7E6C83D-49D6-50C1-923F-F17AD1067B5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EE095CF-9FC7-4361-258E-08F98258A8B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54B304-E99A-554B-A154-AA493B70D9FA}" type="slidenum">
              <a:rPr lang="en-GB" smtClean="0"/>
              <a:pPr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46938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3D0442-F872-30DB-4F96-8917B929F2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35A7FA4D-4714-6DE6-7434-6AE6732085D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5AEE48A9-0A17-31B9-6B28-9DA6A35F106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FCB14D5A-E3F7-1165-3244-AB35A49450E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54B304-E99A-554B-A154-AA493B70D9FA}" type="slidenum">
              <a:rPr lang="en-GB" smtClean="0"/>
              <a:pPr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75790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7D80DF-1767-89AF-FE1A-50EFE26B06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2B4BC8CF-7592-5B93-70BE-487962CD1AA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E9E56B8E-A94F-9BDE-2C11-D8399D3DFD9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11E84A62-3F16-D2B7-271A-021FC4E3039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54B304-E99A-554B-A154-AA493B70D9FA}" type="slidenum">
              <a:rPr lang="en-GB" smtClean="0"/>
              <a:pPr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468393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65627C-D9AB-8D7B-DE51-058CCCF9A6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D4C5D39F-5521-0B44-ED05-1B95190A991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0A9909DB-1C11-2806-3B65-3DDF7762FF3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0B2424D-71E4-0EE3-948D-64C5AA55F2F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54B304-E99A-554B-A154-AA493B70D9FA}" type="slidenum">
              <a:rPr lang="en-GB" smtClean="0"/>
              <a:pPr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44864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1" y="1723877"/>
            <a:ext cx="7616824" cy="1368425"/>
          </a:xfrm>
        </p:spPr>
        <p:txBody>
          <a:bodyPr anchor="t">
            <a:noAutofit/>
          </a:bodyPr>
          <a:lstStyle>
            <a:lvl1pPr algn="l"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2825" y="3429007"/>
            <a:ext cx="6109388" cy="276999"/>
          </a:xfrm>
        </p:spPr>
        <p:txBody>
          <a:bodyPr anchor="t">
            <a:noAutofit/>
          </a:bodyPr>
          <a:lstStyle>
            <a:lvl1pPr marL="0" indent="0" algn="l">
              <a:lnSpc>
                <a:spcPct val="90000"/>
              </a:lnSpc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5519" y="3429007"/>
            <a:ext cx="1510613" cy="276999"/>
          </a:xfrm>
        </p:spPr>
        <p:txBody>
          <a:bodyPr anchor="t">
            <a:noAutofit/>
          </a:bodyPr>
          <a:lstStyle>
            <a:lvl1pPr>
              <a:lnSpc>
                <a:spcPct val="90000"/>
              </a:lnSpc>
              <a:defRPr sz="1800">
                <a:solidFill>
                  <a:schemeClr val="tx1"/>
                </a:solidFill>
              </a:defRPr>
            </a:lvl1pPr>
          </a:lstStyle>
          <a:p>
            <a:r>
              <a:rPr lang="es-ES"/>
              <a:t>23/12/2019</a:t>
            </a:r>
            <a:endParaRPr lang="en-GB" dirty="0"/>
          </a:p>
        </p:txBody>
      </p:sp>
      <p:sp>
        <p:nvSpPr>
          <p:cNvPr id="9" name="Rectangle 8"/>
          <p:cNvSpPr/>
          <p:nvPr userDrawn="1"/>
        </p:nvSpPr>
        <p:spPr>
          <a:xfrm rot="16200000">
            <a:off x="1615349" y="-157777"/>
            <a:ext cx="691602" cy="239829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pic>
        <p:nvPicPr>
          <p:cNvPr id="8" name="Imagen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3854" y="5486067"/>
            <a:ext cx="4016946" cy="77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13184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lnSpc>
                <a:spcPct val="90000"/>
              </a:lnSpc>
              <a:defRPr/>
            </a:lvl1pPr>
          </a:lstStyle>
          <a:p>
            <a:r>
              <a:rPr lang="es-ES"/>
              <a:t>23/12/2019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lnSpc>
                <a:spcPct val="90000"/>
              </a:lnSpc>
              <a:defRPr/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lnSpc>
                <a:spcPct val="90000"/>
              </a:lnSpc>
              <a:defRPr/>
            </a:lvl1pPr>
          </a:lstStyle>
          <a:p>
            <a:fld id="{1ED2235E-0982-3B42-A838-A74550CD4449}" type="slidenum">
              <a:rPr lang="en-GB" smtClean="0"/>
              <a:pPr/>
              <a:t>‹Nº›</a:t>
            </a:fld>
            <a:endParaRPr lang="en-GB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761999" y="1085366"/>
            <a:ext cx="8375651" cy="276999"/>
          </a:xfrm>
        </p:spPr>
        <p:txBody>
          <a:bodyPr rIns="0">
            <a:noAutofit/>
          </a:bodyPr>
          <a:lstStyle>
            <a:lvl1pPr>
              <a:defRPr sz="1800"/>
            </a:lvl1pPr>
          </a:lstStyle>
          <a:p>
            <a:pPr lvl="0"/>
            <a:r>
              <a:rPr lang="en-GB" dirty="0"/>
              <a:t>Click to edit Master subtitle style if required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9950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ate Placeholder 1"/>
          <p:cNvSpPr>
            <a:spLocks noGrp="1"/>
          </p:cNvSpPr>
          <p:nvPr>
            <p:ph type="dt" sz="half" idx="10"/>
          </p:nvPr>
        </p:nvSpPr>
        <p:spPr>
          <a:xfrm>
            <a:off x="772211" y="6264005"/>
            <a:ext cx="1510613" cy="153888"/>
          </a:xfrm>
        </p:spPr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es-ES"/>
              <a:t>23/12/2019</a:t>
            </a:r>
            <a:endParaRPr lang="en-GB" dirty="0"/>
          </a:p>
        </p:txBody>
      </p:sp>
      <p:sp>
        <p:nvSpPr>
          <p:cNvPr id="12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282825" y="6264005"/>
            <a:ext cx="8381999" cy="153888"/>
          </a:xfrm>
        </p:spPr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13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664825" y="6264005"/>
            <a:ext cx="762000" cy="153888"/>
          </a:xfrm>
        </p:spPr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fld id="{1ED2235E-0982-3B42-A838-A74550CD4449}" type="slidenum">
              <a:rPr lang="en-GB" smtClean="0"/>
              <a:pPr/>
              <a:t>‹Nº›</a:t>
            </a:fld>
            <a:endParaRPr lang="en-GB" dirty="0"/>
          </a:p>
        </p:txBody>
      </p:sp>
      <p:sp>
        <p:nvSpPr>
          <p:cNvPr id="10" name="Title 9"/>
          <p:cNvSpPr>
            <a:spLocks noGrp="1"/>
          </p:cNvSpPr>
          <p:nvPr>
            <p:ph type="title" hasCustomPrompt="1"/>
          </p:nvPr>
        </p:nvSpPr>
        <p:spPr>
          <a:xfrm>
            <a:off x="1534496" y="1363678"/>
            <a:ext cx="6076985" cy="2054225"/>
          </a:xfrm>
        </p:spPr>
        <p:txBody>
          <a:bodyPr anchor="b">
            <a:noAutofit/>
          </a:bodyPr>
          <a:lstStyle>
            <a:lvl1pPr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Click to edit </a:t>
            </a:r>
            <a:br>
              <a:rPr lang="en-GB" dirty="0"/>
            </a:br>
            <a:r>
              <a:rPr lang="en-GB" dirty="0"/>
              <a:t>Master title style</a:t>
            </a:r>
          </a:p>
        </p:txBody>
      </p:sp>
      <p:sp>
        <p:nvSpPr>
          <p:cNvPr id="29" name="Rectangle 28"/>
          <p:cNvSpPr/>
          <p:nvPr userDrawn="1"/>
        </p:nvSpPr>
        <p:spPr>
          <a:xfrm rot="16200000">
            <a:off x="2879087" y="2344098"/>
            <a:ext cx="1098240" cy="38084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lang="en-GB" noProof="0"/>
          </a:p>
        </p:txBody>
      </p:sp>
      <p:pic>
        <p:nvPicPr>
          <p:cNvPr id="8" name="Imagen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3554" y="670121"/>
            <a:ext cx="2589120" cy="501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60430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1999" y="2057399"/>
            <a:ext cx="5334001" cy="410845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9" y="2057399"/>
            <a:ext cx="5330825" cy="410845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/>
              <a:t>23/12/2019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2235E-0982-3B42-A838-A74550CD4449}" type="slidenum">
              <a:rPr lang="en-GB" smtClean="0"/>
              <a:pPr/>
              <a:t>‹Nº›</a:t>
            </a:fld>
            <a:endParaRPr lang="en-GB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761999" y="1085366"/>
            <a:ext cx="8375651" cy="276999"/>
          </a:xfrm>
        </p:spPr>
        <p:txBody>
          <a:bodyPr rIns="0">
            <a:noAutofit/>
          </a:bodyPr>
          <a:lstStyle>
            <a:lvl1pPr>
              <a:defRPr sz="1800"/>
            </a:lvl1pPr>
          </a:lstStyle>
          <a:p>
            <a:pPr lvl="0"/>
            <a:r>
              <a:rPr lang="en-GB" dirty="0"/>
              <a:t>Click to edit Master subtitle style if required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83722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2057399"/>
            <a:ext cx="3554412" cy="410845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16413" y="2057399"/>
            <a:ext cx="3554411" cy="410845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/>
              <a:t>23/12/2019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2235E-0982-3B42-A838-A74550CD4449}" type="slidenum">
              <a:rPr lang="en-GB" smtClean="0"/>
              <a:pPr/>
              <a:t>‹Nº›</a:t>
            </a:fld>
            <a:endParaRPr lang="en-GB"/>
          </a:p>
        </p:txBody>
      </p:sp>
      <p:sp>
        <p:nvSpPr>
          <p:cNvPr id="12" name="Content Placeholder 3"/>
          <p:cNvSpPr>
            <a:spLocks noGrp="1"/>
          </p:cNvSpPr>
          <p:nvPr>
            <p:ph sz="half" idx="13"/>
          </p:nvPr>
        </p:nvSpPr>
        <p:spPr>
          <a:xfrm>
            <a:off x="7870824" y="2057400"/>
            <a:ext cx="3554411" cy="410845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761999" y="1085366"/>
            <a:ext cx="8375651" cy="276999"/>
          </a:xfrm>
        </p:spPr>
        <p:txBody>
          <a:bodyPr rIns="0">
            <a:noAutofit/>
          </a:bodyPr>
          <a:lstStyle>
            <a:lvl1pPr>
              <a:defRPr sz="1800"/>
            </a:lvl1pPr>
          </a:lstStyle>
          <a:p>
            <a:pPr lvl="0"/>
            <a:r>
              <a:rPr lang="en-GB" dirty="0"/>
              <a:t>Click to edit Master subtitle style if required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15942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Mess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1200"/>
              </a:spcBef>
              <a:spcAft>
                <a:spcPts val="1200"/>
              </a:spcAft>
              <a:defRPr sz="3800"/>
            </a:lvl1pPr>
            <a:lvl2pPr>
              <a:defRPr i="1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/>
              <a:t>23/12/2019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2235E-0982-3B42-A838-A74550CD4449}" type="slidenum">
              <a:rPr lang="en-GB" smtClean="0"/>
              <a:pPr/>
              <a:t>‹Nº›</a:t>
            </a:fld>
            <a:endParaRPr lang="en-GB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761999" y="1085366"/>
            <a:ext cx="8375651" cy="276999"/>
          </a:xfrm>
        </p:spPr>
        <p:txBody>
          <a:bodyPr rIns="0">
            <a:noAutofit/>
          </a:bodyPr>
          <a:lstStyle>
            <a:lvl1pPr>
              <a:defRPr sz="1800"/>
            </a:lvl1pPr>
          </a:lstStyle>
          <a:p>
            <a:pPr lvl="0"/>
            <a:r>
              <a:rPr lang="en-GB" dirty="0"/>
              <a:t>Click to edit Master subtitle style if required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32157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ey Message Only">
    <p:bg>
      <p:bgPr>
        <a:solidFill>
          <a:srgbClr val="0555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s-ES"/>
              <a:t>23/12/2019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ED2235E-0982-3B42-A838-A74550CD4449}" type="slidenum">
              <a:rPr lang="en-GB" smtClean="0"/>
              <a:pPr/>
              <a:t>‹Nº›</a:t>
            </a:fld>
            <a:endParaRPr lang="en-GB"/>
          </a:p>
        </p:txBody>
      </p:sp>
      <p:sp>
        <p:nvSpPr>
          <p:cNvPr id="7" name="Rectangle 6"/>
          <p:cNvSpPr/>
          <p:nvPr userDrawn="1"/>
        </p:nvSpPr>
        <p:spPr>
          <a:xfrm rot="5400000">
            <a:off x="1845391" y="-394416"/>
            <a:ext cx="878042" cy="30448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lang="en-GB">
              <a:solidFill>
                <a:schemeClr val="accent1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772211" y="1905918"/>
            <a:ext cx="7606614" cy="3577306"/>
          </a:xfrm>
        </p:spPr>
        <p:txBody>
          <a:bodyPr/>
          <a:lstStyle>
            <a:lvl1pPr>
              <a:defRPr sz="4800"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541282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/>
              <a:t>23/12/2019</a:t>
            </a: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2235E-0982-3B42-A838-A74550CD4449}" type="slidenum">
              <a:rPr lang="en-GB" smtClean="0"/>
              <a:pPr/>
              <a:t>‹Nº›</a:t>
            </a:fld>
            <a:endParaRPr lang="en-GB"/>
          </a:p>
        </p:txBody>
      </p:sp>
      <p:sp>
        <p:nvSpPr>
          <p:cNvPr id="7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761999" y="1085366"/>
            <a:ext cx="8375651" cy="276999"/>
          </a:xfrm>
        </p:spPr>
        <p:txBody>
          <a:bodyPr rIns="0">
            <a:noAutofit/>
          </a:bodyPr>
          <a:lstStyle>
            <a:lvl1pPr>
              <a:defRPr sz="1800"/>
            </a:lvl1pPr>
          </a:lstStyle>
          <a:p>
            <a:pPr lvl="0"/>
            <a:r>
              <a:rPr lang="en-GB" dirty="0"/>
              <a:t>Click to edit Master subtitle style if required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58605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/>
              <a:t>23/12/2019</a:t>
            </a:r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2235E-0982-3B42-A838-A74550CD4449}" type="slidenum">
              <a:rPr lang="en-GB" smtClean="0"/>
              <a:pPr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88083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1999" y="670121"/>
            <a:ext cx="8375651" cy="394980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/>
          <a:p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1999" y="2055703"/>
            <a:ext cx="10664825" cy="4110147"/>
          </a:xfrm>
          <a:prstGeom prst="rect">
            <a:avLst/>
          </a:prstGeom>
        </p:spPr>
        <p:txBody>
          <a:bodyPr vert="horz" wrap="square" lIns="0" tIns="0" rIns="180000" bIns="0" rtlCol="0">
            <a:no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2211" y="6264005"/>
            <a:ext cx="1510613" cy="153888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>
            <a:lvl1pPr algn="l">
              <a:defRPr sz="100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es-ES" noProof="0"/>
              <a:t>23/12/2019</a:t>
            </a:r>
            <a:endParaRPr lang="en-GB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82825" y="6264005"/>
            <a:ext cx="8381999" cy="153888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>
            <a:lvl1pPr algn="l">
              <a:defRPr sz="100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endParaRPr lang="en-GB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64825" y="6264005"/>
            <a:ext cx="762000" cy="153888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>
            <a:lvl1pPr algn="r">
              <a:defRPr sz="100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fld id="{1ED2235E-0982-3B42-A838-A74550CD4449}" type="slidenum">
              <a:rPr lang="en-GB" noProof="0" smtClean="0"/>
              <a:pPr/>
              <a:t>‹Nº›</a:t>
            </a:fld>
            <a:endParaRPr lang="en-GB" noProof="0"/>
          </a:p>
        </p:txBody>
      </p:sp>
      <p:sp>
        <p:nvSpPr>
          <p:cNvPr id="10" name="Rectangle 9"/>
          <p:cNvSpPr/>
          <p:nvPr/>
        </p:nvSpPr>
        <p:spPr>
          <a:xfrm>
            <a:off x="403225" y="688975"/>
            <a:ext cx="196850" cy="68262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lang="en-GB" noProof="0"/>
          </a:p>
        </p:txBody>
      </p:sp>
      <p:pic>
        <p:nvPicPr>
          <p:cNvPr id="12" name="Imagen 11"/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3554" y="670121"/>
            <a:ext cx="2589120" cy="501846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169579B0-42A5-6F15-7953-28B6FB217EAA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hdr"/>
              </p:ext>
            </p:extLst>
          </p:nvPr>
        </p:nvSpPr>
        <p:spPr>
          <a:xfrm>
            <a:off x="5844350" y="63500"/>
            <a:ext cx="531812" cy="12192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s-ES" sz="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INTERNAL</a:t>
            </a:r>
          </a:p>
        </p:txBody>
      </p:sp>
    </p:spTree>
    <p:extLst>
      <p:ext uri="{BB962C8B-B14F-4D97-AF65-F5344CB8AC3E}">
        <p14:creationId xmlns:p14="http://schemas.microsoft.com/office/powerpoint/2010/main" val="3082225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50" r:id="rId2"/>
    <p:sldLayoutId id="2147483665" r:id="rId3"/>
    <p:sldLayoutId id="2147483652" r:id="rId4"/>
    <p:sldLayoutId id="2147483657" r:id="rId5"/>
    <p:sldLayoutId id="2147483658" r:id="rId6"/>
    <p:sldLayoutId id="2147483659" r:id="rId7"/>
    <p:sldLayoutId id="2147483654" r:id="rId8"/>
    <p:sldLayoutId id="2147483655" r:id="rId9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Font typeface="Arial"/>
        <a:buNone/>
        <a:tabLst>
          <a:tab pos="1057275" algn="l"/>
        </a:tabLst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285750" indent="-28575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Lucida Grande"/>
        <a:buChar char="-"/>
        <a:tabLst>
          <a:tab pos="1057275" algn="l"/>
        </a:tabLst>
        <a:defRPr sz="1800" i="0" kern="1200">
          <a:solidFill>
            <a:schemeClr val="tx1"/>
          </a:solidFill>
          <a:latin typeface="+mn-lt"/>
          <a:ea typeface="+mn-ea"/>
          <a:cs typeface="+mn-cs"/>
        </a:defRPr>
      </a:lvl2pPr>
      <a:lvl3pPr marL="539750" indent="-269875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Lucida Grande"/>
        <a:buChar char="-"/>
        <a:tabLst>
          <a:tab pos="1057275" algn="l"/>
        </a:tabLst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541338" indent="-271463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Lucida Grande"/>
        <a:buChar char="-"/>
        <a:tabLst>
          <a:tab pos="1057275" algn="l"/>
        </a:tabLst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541338" indent="-271463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Lucida Grande"/>
        <a:buChar char="-"/>
        <a:tabLst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480" userDrawn="1">
          <p15:clr>
            <a:srgbClr val="F26B43"/>
          </p15:clr>
        </p15:guide>
        <p15:guide id="4" pos="1920" userDrawn="1">
          <p15:clr>
            <a:srgbClr val="F26B43"/>
          </p15:clr>
        </p15:guide>
        <p15:guide id="5" pos="960" userDrawn="1">
          <p15:clr>
            <a:srgbClr val="F26B43"/>
          </p15:clr>
        </p15:guide>
        <p15:guide id="6" pos="1438" userDrawn="1">
          <p15:clr>
            <a:srgbClr val="F26B43"/>
          </p15:clr>
        </p15:guide>
        <p15:guide id="7" pos="2398" userDrawn="1">
          <p15:clr>
            <a:srgbClr val="F26B43"/>
          </p15:clr>
        </p15:guide>
        <p15:guide id="8" pos="2880" userDrawn="1">
          <p15:clr>
            <a:srgbClr val="F26B43"/>
          </p15:clr>
        </p15:guide>
        <p15:guide id="9" pos="3360" userDrawn="1">
          <p15:clr>
            <a:srgbClr val="F26B43"/>
          </p15:clr>
        </p15:guide>
        <p15:guide id="10" pos="4320" userDrawn="1">
          <p15:clr>
            <a:srgbClr val="F26B43"/>
          </p15:clr>
        </p15:guide>
        <p15:guide id="11" pos="4798" userDrawn="1">
          <p15:clr>
            <a:srgbClr val="F26B43"/>
          </p15:clr>
        </p15:guide>
        <p15:guide id="12" pos="5278" userDrawn="1">
          <p15:clr>
            <a:srgbClr val="F26B43"/>
          </p15:clr>
        </p15:guide>
        <p15:guide id="13" pos="5756" userDrawn="1">
          <p15:clr>
            <a:srgbClr val="F26B43"/>
          </p15:clr>
        </p15:guide>
        <p15:guide id="14" pos="6236" userDrawn="1">
          <p15:clr>
            <a:srgbClr val="F26B43"/>
          </p15:clr>
        </p15:guide>
        <p15:guide id="15" pos="6718" userDrawn="1">
          <p15:clr>
            <a:srgbClr val="F26B43"/>
          </p15:clr>
        </p15:guide>
        <p15:guide id="16" pos="7197" userDrawn="1">
          <p15:clr>
            <a:srgbClr val="F26B43"/>
          </p15:clr>
        </p15:guide>
        <p15:guide id="17" orient="horz" pos="1728" userDrawn="1">
          <p15:clr>
            <a:srgbClr val="F26B43"/>
          </p15:clr>
        </p15:guide>
        <p15:guide id="18" orient="horz" pos="1296" userDrawn="1">
          <p15:clr>
            <a:srgbClr val="F26B43"/>
          </p15:clr>
        </p15:guide>
        <p15:guide id="19" orient="horz" pos="864" userDrawn="1">
          <p15:clr>
            <a:srgbClr val="F26B43"/>
          </p15:clr>
        </p15:guide>
        <p15:guide id="20" orient="horz" pos="434" userDrawn="1">
          <p15:clr>
            <a:srgbClr val="F26B43"/>
          </p15:clr>
        </p15:guide>
        <p15:guide id="21" orient="horz" pos="2590" userDrawn="1">
          <p15:clr>
            <a:srgbClr val="F26B43"/>
          </p15:clr>
        </p15:guide>
        <p15:guide id="22" orient="horz" pos="3022" userDrawn="1">
          <p15:clr>
            <a:srgbClr val="F26B43"/>
          </p15:clr>
        </p15:guide>
        <p15:guide id="23" orient="horz" pos="3454" userDrawn="1">
          <p15:clr>
            <a:srgbClr val="F26B43"/>
          </p15:clr>
        </p15:guide>
        <p15:guide id="24" orient="horz" pos="388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723877"/>
            <a:ext cx="9133437" cy="1368425"/>
          </a:xfrm>
        </p:spPr>
        <p:txBody>
          <a:bodyPr/>
          <a:lstStyle/>
          <a:p>
            <a:r>
              <a:rPr lang="es-ES" dirty="0"/>
              <a:t>Web www.edistribucion.com</a:t>
            </a:r>
          </a:p>
        </p:txBody>
      </p:sp>
    </p:spTree>
    <p:extLst>
      <p:ext uri="{BB962C8B-B14F-4D97-AF65-F5344CB8AC3E}">
        <p14:creationId xmlns:p14="http://schemas.microsoft.com/office/powerpoint/2010/main" val="38989934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CD583D8C-3665-FF20-AB35-EEF50FF47C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2235E-0982-3B42-A838-A74550CD4449}" type="slidenum">
              <a:rPr lang="en-GB" smtClean="0"/>
              <a:pPr/>
              <a:t>2</a:t>
            </a:fld>
            <a:endParaRPr lang="en-GB" dirty="0"/>
          </a:p>
        </p:txBody>
      </p:sp>
      <p:sp>
        <p:nvSpPr>
          <p:cNvPr id="6" name="Marcador de texto 5">
            <a:extLst>
              <a:ext uri="{FF2B5EF4-FFF2-40B4-BE49-F238E27FC236}">
                <a16:creationId xmlns:a16="http://schemas.microsoft.com/office/drawing/2014/main" id="{ED13E431-500B-7134-C969-7BA67FB2907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s-ES" dirty="0"/>
              <a:t>Web pública</a:t>
            </a:r>
          </a:p>
          <a:p>
            <a:r>
              <a:rPr lang="es-ES" dirty="0"/>
              <a:t>www.edistribución.com</a:t>
            </a:r>
          </a:p>
        </p:txBody>
      </p:sp>
    </p:spTree>
    <p:extLst>
      <p:ext uri="{BB962C8B-B14F-4D97-AF65-F5344CB8AC3E}">
        <p14:creationId xmlns:p14="http://schemas.microsoft.com/office/powerpoint/2010/main" val="27256873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BC2AFF47-E609-8138-4DE1-453E1C1139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999" y="670121"/>
            <a:ext cx="8375651" cy="394980"/>
          </a:xfrm>
        </p:spPr>
        <p:txBody>
          <a:bodyPr vert="horz" wrap="square" lIns="0" tIns="0" rIns="0" bIns="0" rtlCol="0" anchor="t">
            <a:normAutofit/>
          </a:bodyPr>
          <a:lstStyle/>
          <a:p>
            <a:r>
              <a:rPr lang="es-ES" dirty="0"/>
              <a:t>Web e-distribución </a:t>
            </a:r>
            <a:endParaRPr lang="en-US" dirty="0"/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>
          <a:xfrm>
            <a:off x="10664825" y="6264005"/>
            <a:ext cx="762000" cy="153888"/>
          </a:xfrm>
        </p:spPr>
        <p:txBody>
          <a:bodyPr vert="horz" wrap="square" lIns="0" tIns="0" rIns="0" bIns="0" rtlCol="0" anchor="ctr">
            <a:normAutofit/>
          </a:bodyPr>
          <a:lstStyle/>
          <a:p>
            <a:pPr>
              <a:spcAft>
                <a:spcPts val="600"/>
              </a:spcAft>
            </a:pPr>
            <a:fld id="{1ED2235E-0982-3B42-A838-A74550CD4449}" type="slidenum">
              <a:rPr lang="en-GB" noProof="0" smtClean="0"/>
              <a:pPr>
                <a:spcAft>
                  <a:spcPts val="600"/>
                </a:spcAft>
              </a:pPr>
              <a:t>3</a:t>
            </a:fld>
            <a:endParaRPr lang="en-GB" noProof="0"/>
          </a:p>
        </p:txBody>
      </p:sp>
      <p:sp>
        <p:nvSpPr>
          <p:cNvPr id="15" name="Text Placeholder 5">
            <a:extLst>
              <a:ext uri="{FF2B5EF4-FFF2-40B4-BE49-F238E27FC236}">
                <a16:creationId xmlns:a16="http://schemas.microsoft.com/office/drawing/2014/main" id="{4AC28D32-2806-44F0-96A5-87AC2805F18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61999" y="1085366"/>
            <a:ext cx="8375651" cy="276999"/>
          </a:xfrm>
        </p:spPr>
        <p:txBody>
          <a:bodyPr/>
          <a:lstStyle/>
          <a:p>
            <a:r>
              <a:rPr lang="en-US" dirty="0"/>
              <a:t>Web </a:t>
            </a:r>
            <a:r>
              <a:rPr lang="es-ES" dirty="0"/>
              <a:t>pública</a:t>
            </a:r>
          </a:p>
        </p:txBody>
      </p:sp>
      <p:grpSp>
        <p:nvGrpSpPr>
          <p:cNvPr id="13" name="Grupo 12">
            <a:extLst>
              <a:ext uri="{FF2B5EF4-FFF2-40B4-BE49-F238E27FC236}">
                <a16:creationId xmlns:a16="http://schemas.microsoft.com/office/drawing/2014/main" id="{D184C94E-BCFD-6884-2D72-8D11A76A84A3}"/>
              </a:ext>
            </a:extLst>
          </p:cNvPr>
          <p:cNvGrpSpPr/>
          <p:nvPr/>
        </p:nvGrpSpPr>
        <p:grpSpPr>
          <a:xfrm>
            <a:off x="6228677" y="2242073"/>
            <a:ext cx="5662051" cy="3639035"/>
            <a:chOff x="6228677" y="1861073"/>
            <a:chExt cx="5662051" cy="3639035"/>
          </a:xfrm>
        </p:grpSpPr>
        <p:pic>
          <p:nvPicPr>
            <p:cNvPr id="9" name="Imagen 8">
              <a:extLst>
                <a:ext uri="{FF2B5EF4-FFF2-40B4-BE49-F238E27FC236}">
                  <a16:creationId xmlns:a16="http://schemas.microsoft.com/office/drawing/2014/main" id="{68CB22DE-E056-E2F2-FC9B-9D24DBBBFFA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228677" y="1861073"/>
              <a:ext cx="5662051" cy="2982718"/>
            </a:xfrm>
            <a:prstGeom prst="rect">
              <a:avLst/>
            </a:prstGeom>
          </p:spPr>
        </p:pic>
        <p:pic>
          <p:nvPicPr>
            <p:cNvPr id="12" name="Imagen 11">
              <a:extLst>
                <a:ext uri="{FF2B5EF4-FFF2-40B4-BE49-F238E27FC236}">
                  <a16:creationId xmlns:a16="http://schemas.microsoft.com/office/drawing/2014/main" id="{CF6325DB-D238-1880-2CDB-6DA85037DC9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228677" y="3822337"/>
              <a:ext cx="5662051" cy="1677771"/>
            </a:xfrm>
            <a:prstGeom prst="rect">
              <a:avLst/>
            </a:prstGeom>
          </p:spPr>
        </p:pic>
      </p:grpSp>
      <p:grpSp>
        <p:nvGrpSpPr>
          <p:cNvPr id="14" name="Grupo 13">
            <a:extLst>
              <a:ext uri="{FF2B5EF4-FFF2-40B4-BE49-F238E27FC236}">
                <a16:creationId xmlns:a16="http://schemas.microsoft.com/office/drawing/2014/main" id="{DCB37097-0512-5F26-09B5-E5445C07126C}"/>
              </a:ext>
            </a:extLst>
          </p:cNvPr>
          <p:cNvGrpSpPr/>
          <p:nvPr/>
        </p:nvGrpSpPr>
        <p:grpSpPr>
          <a:xfrm>
            <a:off x="397600" y="1831434"/>
            <a:ext cx="5292000" cy="432000"/>
            <a:chOff x="405339" y="1704968"/>
            <a:chExt cx="6978117" cy="1070191"/>
          </a:xfrm>
        </p:grpSpPr>
        <p:sp>
          <p:nvSpPr>
            <p:cNvPr id="16" name="Flecha: a la derecha 15">
              <a:extLst>
                <a:ext uri="{FF2B5EF4-FFF2-40B4-BE49-F238E27FC236}">
                  <a16:creationId xmlns:a16="http://schemas.microsoft.com/office/drawing/2014/main" id="{57356F63-F6A9-8098-2895-FB537CFA94F0}"/>
                </a:ext>
              </a:extLst>
            </p:cNvPr>
            <p:cNvSpPr/>
            <p:nvPr/>
          </p:nvSpPr>
          <p:spPr>
            <a:xfrm>
              <a:off x="416815" y="1704968"/>
              <a:ext cx="6966641" cy="1070191"/>
            </a:xfrm>
            <a:prstGeom prst="rightArrow">
              <a:avLst>
                <a:gd name="adj1" fmla="val 100000"/>
                <a:gd name="adj2" fmla="val 19172"/>
              </a:avLst>
            </a:prstGeom>
            <a:gradFill>
              <a:gsLst>
                <a:gs pos="81000">
                  <a:srgbClr val="0070C0"/>
                </a:gs>
                <a:gs pos="100000">
                  <a:srgbClr val="008FFA"/>
                </a:gs>
              </a:gsLst>
              <a:lin ang="0" scaled="0"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72000" bIns="36000" rtlCol="0" anchor="ctr"/>
            <a:lstStyle/>
            <a:p>
              <a:pPr marL="0" lvl="1">
                <a:spcBef>
                  <a:spcPts val="600"/>
                </a:spcBef>
                <a:spcAft>
                  <a:spcPts val="600"/>
                </a:spcAft>
                <a:buSzPts val="1000"/>
                <a:tabLst>
                  <a:tab pos="1057275" algn="l"/>
                </a:tabLst>
              </a:pPr>
              <a:r>
                <a:rPr lang="es-ES" sz="1400" b="1" dirty="0">
                  <a:solidFill>
                    <a:schemeClr val="bg1"/>
                  </a:solidFill>
                </a:rPr>
                <a:t>´   12 servicios disponibles</a:t>
              </a:r>
            </a:p>
          </p:txBody>
        </p:sp>
        <p:sp>
          <p:nvSpPr>
            <p:cNvPr id="17" name="Rectángulo 16">
              <a:extLst>
                <a:ext uri="{FF2B5EF4-FFF2-40B4-BE49-F238E27FC236}">
                  <a16:creationId xmlns:a16="http://schemas.microsoft.com/office/drawing/2014/main" id="{E929A6A6-C010-70D7-F196-4574266384C6}"/>
                </a:ext>
              </a:extLst>
            </p:cNvPr>
            <p:cNvSpPr/>
            <p:nvPr/>
          </p:nvSpPr>
          <p:spPr>
            <a:xfrm>
              <a:off x="405339" y="1704968"/>
              <a:ext cx="210652" cy="107019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72000" bIns="36000" rtlCol="0" anchor="ctr"/>
            <a:lstStyle/>
            <a:p>
              <a:endParaRPr lang="es-ES" sz="1600" dirty="0" err="1"/>
            </a:p>
          </p:txBody>
        </p:sp>
      </p:grpSp>
      <p:grpSp>
        <p:nvGrpSpPr>
          <p:cNvPr id="18" name="Grupo 17">
            <a:extLst>
              <a:ext uri="{FF2B5EF4-FFF2-40B4-BE49-F238E27FC236}">
                <a16:creationId xmlns:a16="http://schemas.microsoft.com/office/drawing/2014/main" id="{8F77C447-55D6-F979-BEBF-1F9590EE542A}"/>
              </a:ext>
            </a:extLst>
          </p:cNvPr>
          <p:cNvGrpSpPr/>
          <p:nvPr/>
        </p:nvGrpSpPr>
        <p:grpSpPr>
          <a:xfrm>
            <a:off x="397600" y="2397544"/>
            <a:ext cx="5292000" cy="432000"/>
            <a:chOff x="405339" y="1704968"/>
            <a:chExt cx="6978117" cy="1070191"/>
          </a:xfrm>
        </p:grpSpPr>
        <p:sp>
          <p:nvSpPr>
            <p:cNvPr id="19" name="Flecha: a la derecha 18">
              <a:extLst>
                <a:ext uri="{FF2B5EF4-FFF2-40B4-BE49-F238E27FC236}">
                  <a16:creationId xmlns:a16="http://schemas.microsoft.com/office/drawing/2014/main" id="{CA65C2D0-A115-E389-923D-B756E6AB1294}"/>
                </a:ext>
              </a:extLst>
            </p:cNvPr>
            <p:cNvSpPr/>
            <p:nvPr/>
          </p:nvSpPr>
          <p:spPr>
            <a:xfrm>
              <a:off x="416815" y="1704968"/>
              <a:ext cx="6966641" cy="1070191"/>
            </a:xfrm>
            <a:prstGeom prst="rightArrow">
              <a:avLst>
                <a:gd name="adj1" fmla="val 100000"/>
                <a:gd name="adj2" fmla="val 19172"/>
              </a:avLst>
            </a:prstGeom>
            <a:gradFill>
              <a:gsLst>
                <a:gs pos="81000">
                  <a:srgbClr val="0070C0"/>
                </a:gs>
                <a:gs pos="100000">
                  <a:srgbClr val="008FFA"/>
                </a:gs>
              </a:gsLst>
              <a:lin ang="0" scaled="0"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72000" bIns="36000" rtlCol="0" anchor="ctr"/>
            <a:lstStyle/>
            <a:p>
              <a:pPr marL="0" lvl="1">
                <a:spcBef>
                  <a:spcPts val="600"/>
                </a:spcBef>
                <a:spcAft>
                  <a:spcPts val="600"/>
                </a:spcAft>
                <a:buSzPts val="1000"/>
                <a:tabLst>
                  <a:tab pos="1057275" algn="l"/>
                </a:tabLst>
              </a:pPr>
              <a:r>
                <a:rPr lang="es-ES" sz="1400" b="1" dirty="0">
                  <a:solidFill>
                    <a:schemeClr val="bg1"/>
                  </a:solidFill>
                </a:rPr>
                <a:t>´   Publicada en castellano, catalán e inglés</a:t>
              </a:r>
            </a:p>
          </p:txBody>
        </p:sp>
        <p:sp>
          <p:nvSpPr>
            <p:cNvPr id="20" name="Rectángulo 19">
              <a:extLst>
                <a:ext uri="{FF2B5EF4-FFF2-40B4-BE49-F238E27FC236}">
                  <a16:creationId xmlns:a16="http://schemas.microsoft.com/office/drawing/2014/main" id="{D5BB177B-5380-BB91-1384-870D09576620}"/>
                </a:ext>
              </a:extLst>
            </p:cNvPr>
            <p:cNvSpPr/>
            <p:nvPr/>
          </p:nvSpPr>
          <p:spPr>
            <a:xfrm>
              <a:off x="405339" y="1704968"/>
              <a:ext cx="210652" cy="107019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72000" bIns="36000" rtlCol="0" anchor="ctr"/>
            <a:lstStyle/>
            <a:p>
              <a:endParaRPr lang="es-ES" sz="1600" dirty="0" err="1"/>
            </a:p>
          </p:txBody>
        </p:sp>
      </p:grpSp>
      <p:grpSp>
        <p:nvGrpSpPr>
          <p:cNvPr id="21" name="Grupo 20">
            <a:extLst>
              <a:ext uri="{FF2B5EF4-FFF2-40B4-BE49-F238E27FC236}">
                <a16:creationId xmlns:a16="http://schemas.microsoft.com/office/drawing/2014/main" id="{4E82FBE5-52F4-00C8-FA14-A1316FD42BAB}"/>
              </a:ext>
            </a:extLst>
          </p:cNvPr>
          <p:cNvGrpSpPr/>
          <p:nvPr/>
        </p:nvGrpSpPr>
        <p:grpSpPr>
          <a:xfrm>
            <a:off x="406303" y="2963654"/>
            <a:ext cx="5292000" cy="432000"/>
            <a:chOff x="405339" y="1704968"/>
            <a:chExt cx="6978117" cy="1070191"/>
          </a:xfrm>
        </p:grpSpPr>
        <p:sp>
          <p:nvSpPr>
            <p:cNvPr id="22" name="Flecha: a la derecha 21">
              <a:extLst>
                <a:ext uri="{FF2B5EF4-FFF2-40B4-BE49-F238E27FC236}">
                  <a16:creationId xmlns:a16="http://schemas.microsoft.com/office/drawing/2014/main" id="{AA3F7215-9D46-91A3-18ED-08FF950AC0CC}"/>
                </a:ext>
              </a:extLst>
            </p:cNvPr>
            <p:cNvSpPr/>
            <p:nvPr/>
          </p:nvSpPr>
          <p:spPr>
            <a:xfrm>
              <a:off x="416815" y="1704968"/>
              <a:ext cx="6966641" cy="1070191"/>
            </a:xfrm>
            <a:prstGeom prst="rightArrow">
              <a:avLst>
                <a:gd name="adj1" fmla="val 100000"/>
                <a:gd name="adj2" fmla="val 19172"/>
              </a:avLst>
            </a:prstGeom>
            <a:gradFill>
              <a:gsLst>
                <a:gs pos="81000">
                  <a:srgbClr val="0070C0"/>
                </a:gs>
                <a:gs pos="100000">
                  <a:srgbClr val="008FFA"/>
                </a:gs>
              </a:gsLst>
              <a:lin ang="0" scaled="0"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72000" bIns="36000" rtlCol="0" anchor="ctr"/>
            <a:lstStyle/>
            <a:p>
              <a:pPr marL="0" lvl="1">
                <a:spcBef>
                  <a:spcPts val="600"/>
                </a:spcBef>
                <a:spcAft>
                  <a:spcPts val="600"/>
                </a:spcAft>
                <a:buSzPts val="1000"/>
                <a:tabLst>
                  <a:tab pos="1057275" algn="l"/>
                </a:tabLst>
              </a:pPr>
              <a:r>
                <a:rPr lang="es-ES" sz="1400" b="1" dirty="0">
                  <a:solidFill>
                    <a:schemeClr val="bg1"/>
                  </a:solidFill>
                </a:rPr>
                <a:t>´   Certificado AENOR de accesibilidad</a:t>
              </a:r>
            </a:p>
          </p:txBody>
        </p:sp>
        <p:sp>
          <p:nvSpPr>
            <p:cNvPr id="23" name="Rectángulo 22">
              <a:extLst>
                <a:ext uri="{FF2B5EF4-FFF2-40B4-BE49-F238E27FC236}">
                  <a16:creationId xmlns:a16="http://schemas.microsoft.com/office/drawing/2014/main" id="{0AA8C62B-AFFB-B5DE-DD6E-ED67F3B54E03}"/>
                </a:ext>
              </a:extLst>
            </p:cNvPr>
            <p:cNvSpPr/>
            <p:nvPr/>
          </p:nvSpPr>
          <p:spPr>
            <a:xfrm>
              <a:off x="405339" y="1704968"/>
              <a:ext cx="210652" cy="107019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72000" bIns="36000" rtlCol="0" anchor="ctr"/>
            <a:lstStyle/>
            <a:p>
              <a:endParaRPr lang="es-ES" sz="1600" dirty="0" err="1"/>
            </a:p>
          </p:txBody>
        </p:sp>
      </p:grpSp>
      <p:grpSp>
        <p:nvGrpSpPr>
          <p:cNvPr id="24" name="Grupo 23">
            <a:extLst>
              <a:ext uri="{FF2B5EF4-FFF2-40B4-BE49-F238E27FC236}">
                <a16:creationId xmlns:a16="http://schemas.microsoft.com/office/drawing/2014/main" id="{B077D9AD-7E02-8A8A-3935-0C2B77089545}"/>
              </a:ext>
            </a:extLst>
          </p:cNvPr>
          <p:cNvGrpSpPr/>
          <p:nvPr/>
        </p:nvGrpSpPr>
        <p:grpSpPr>
          <a:xfrm>
            <a:off x="397600" y="3529764"/>
            <a:ext cx="5292000" cy="432000"/>
            <a:chOff x="405339" y="1704968"/>
            <a:chExt cx="6978117" cy="1070191"/>
          </a:xfrm>
        </p:grpSpPr>
        <p:sp>
          <p:nvSpPr>
            <p:cNvPr id="25" name="Flecha: a la derecha 24">
              <a:extLst>
                <a:ext uri="{FF2B5EF4-FFF2-40B4-BE49-F238E27FC236}">
                  <a16:creationId xmlns:a16="http://schemas.microsoft.com/office/drawing/2014/main" id="{C949E8F5-29B9-84A5-3CCC-0E7F5A4DAFBE}"/>
                </a:ext>
              </a:extLst>
            </p:cNvPr>
            <p:cNvSpPr/>
            <p:nvPr/>
          </p:nvSpPr>
          <p:spPr>
            <a:xfrm>
              <a:off x="416815" y="1704968"/>
              <a:ext cx="6966641" cy="1070191"/>
            </a:xfrm>
            <a:prstGeom prst="rightArrow">
              <a:avLst>
                <a:gd name="adj1" fmla="val 100000"/>
                <a:gd name="adj2" fmla="val 19172"/>
              </a:avLst>
            </a:prstGeom>
            <a:gradFill>
              <a:gsLst>
                <a:gs pos="81000">
                  <a:srgbClr val="0070C0"/>
                </a:gs>
                <a:gs pos="100000">
                  <a:srgbClr val="008FFA"/>
                </a:gs>
              </a:gsLst>
              <a:lin ang="0" scaled="0"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72000" bIns="36000" rtlCol="0" anchor="ctr"/>
            <a:lstStyle/>
            <a:p>
              <a:pPr marL="0" lvl="1">
                <a:spcBef>
                  <a:spcPts val="600"/>
                </a:spcBef>
                <a:spcAft>
                  <a:spcPts val="600"/>
                </a:spcAft>
                <a:buSzPts val="1000"/>
                <a:tabLst>
                  <a:tab pos="1057275" algn="l"/>
                </a:tabLst>
              </a:pPr>
              <a:r>
                <a:rPr lang="es-ES" sz="1400" b="1" dirty="0">
                  <a:solidFill>
                    <a:schemeClr val="bg1"/>
                  </a:solidFill>
                </a:rPr>
                <a:t>´   Guías y manuales de ayuda</a:t>
              </a:r>
            </a:p>
          </p:txBody>
        </p:sp>
        <p:sp>
          <p:nvSpPr>
            <p:cNvPr id="26" name="Rectángulo 25">
              <a:extLst>
                <a:ext uri="{FF2B5EF4-FFF2-40B4-BE49-F238E27FC236}">
                  <a16:creationId xmlns:a16="http://schemas.microsoft.com/office/drawing/2014/main" id="{5FD08BBD-03F4-09FF-62A4-B20968A1980E}"/>
                </a:ext>
              </a:extLst>
            </p:cNvPr>
            <p:cNvSpPr/>
            <p:nvPr/>
          </p:nvSpPr>
          <p:spPr>
            <a:xfrm>
              <a:off x="405339" y="1704968"/>
              <a:ext cx="210652" cy="107019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72000" bIns="36000" rtlCol="0" anchor="ctr"/>
            <a:lstStyle/>
            <a:p>
              <a:endParaRPr lang="es-ES" sz="1600" dirty="0" err="1"/>
            </a:p>
          </p:txBody>
        </p:sp>
      </p:grpSp>
      <p:grpSp>
        <p:nvGrpSpPr>
          <p:cNvPr id="27" name="Grupo 26">
            <a:extLst>
              <a:ext uri="{FF2B5EF4-FFF2-40B4-BE49-F238E27FC236}">
                <a16:creationId xmlns:a16="http://schemas.microsoft.com/office/drawing/2014/main" id="{ED95CD22-9EC8-52EE-62BB-9CBB1D35506E}"/>
              </a:ext>
            </a:extLst>
          </p:cNvPr>
          <p:cNvGrpSpPr/>
          <p:nvPr/>
        </p:nvGrpSpPr>
        <p:grpSpPr>
          <a:xfrm>
            <a:off x="397600" y="4095874"/>
            <a:ext cx="5292000" cy="432000"/>
            <a:chOff x="405339" y="1704968"/>
            <a:chExt cx="6978117" cy="1070191"/>
          </a:xfrm>
        </p:grpSpPr>
        <p:sp>
          <p:nvSpPr>
            <p:cNvPr id="28" name="Flecha: a la derecha 27">
              <a:extLst>
                <a:ext uri="{FF2B5EF4-FFF2-40B4-BE49-F238E27FC236}">
                  <a16:creationId xmlns:a16="http://schemas.microsoft.com/office/drawing/2014/main" id="{39594FC2-E9BF-8A82-29B1-FCF282AF5C1A}"/>
                </a:ext>
              </a:extLst>
            </p:cNvPr>
            <p:cNvSpPr/>
            <p:nvPr/>
          </p:nvSpPr>
          <p:spPr>
            <a:xfrm>
              <a:off x="416815" y="1704968"/>
              <a:ext cx="6966641" cy="1070191"/>
            </a:xfrm>
            <a:prstGeom prst="rightArrow">
              <a:avLst>
                <a:gd name="adj1" fmla="val 100000"/>
                <a:gd name="adj2" fmla="val 19172"/>
              </a:avLst>
            </a:prstGeom>
            <a:gradFill>
              <a:gsLst>
                <a:gs pos="81000">
                  <a:srgbClr val="0070C0"/>
                </a:gs>
                <a:gs pos="100000">
                  <a:srgbClr val="008FFA"/>
                </a:gs>
              </a:gsLst>
              <a:lin ang="0" scaled="0"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72000" bIns="36000" rtlCol="0" anchor="ctr"/>
            <a:lstStyle/>
            <a:p>
              <a:pPr marL="0" lvl="1">
                <a:spcBef>
                  <a:spcPts val="600"/>
                </a:spcBef>
                <a:spcAft>
                  <a:spcPts val="600"/>
                </a:spcAft>
                <a:buSzPts val="1000"/>
                <a:tabLst>
                  <a:tab pos="1057275" algn="l"/>
                </a:tabLst>
              </a:pPr>
              <a:r>
                <a:rPr lang="es-ES" sz="1400" b="1" dirty="0">
                  <a:solidFill>
                    <a:schemeClr val="bg1"/>
                  </a:solidFill>
                </a:rPr>
                <a:t>´   Información sobre el negocio de distribución</a:t>
              </a:r>
            </a:p>
          </p:txBody>
        </p:sp>
        <p:sp>
          <p:nvSpPr>
            <p:cNvPr id="29" name="Rectángulo 28">
              <a:extLst>
                <a:ext uri="{FF2B5EF4-FFF2-40B4-BE49-F238E27FC236}">
                  <a16:creationId xmlns:a16="http://schemas.microsoft.com/office/drawing/2014/main" id="{C32439CE-2FE7-2B11-6A76-F81D1BFCC6C5}"/>
                </a:ext>
              </a:extLst>
            </p:cNvPr>
            <p:cNvSpPr/>
            <p:nvPr/>
          </p:nvSpPr>
          <p:spPr>
            <a:xfrm>
              <a:off x="405339" y="1704968"/>
              <a:ext cx="210652" cy="107019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72000" bIns="36000" rtlCol="0" anchor="ctr"/>
            <a:lstStyle/>
            <a:p>
              <a:endParaRPr lang="es-ES" sz="1600" dirty="0" err="1"/>
            </a:p>
          </p:txBody>
        </p:sp>
      </p:grpSp>
      <p:grpSp>
        <p:nvGrpSpPr>
          <p:cNvPr id="30" name="Grupo 29">
            <a:extLst>
              <a:ext uri="{FF2B5EF4-FFF2-40B4-BE49-F238E27FC236}">
                <a16:creationId xmlns:a16="http://schemas.microsoft.com/office/drawing/2014/main" id="{E7DDA3BB-B145-67AA-C504-E20AFB7CB080}"/>
              </a:ext>
            </a:extLst>
          </p:cNvPr>
          <p:cNvGrpSpPr/>
          <p:nvPr/>
        </p:nvGrpSpPr>
        <p:grpSpPr>
          <a:xfrm>
            <a:off x="397600" y="4661984"/>
            <a:ext cx="5292000" cy="432000"/>
            <a:chOff x="405339" y="1704968"/>
            <a:chExt cx="6978117" cy="1070191"/>
          </a:xfrm>
        </p:grpSpPr>
        <p:sp>
          <p:nvSpPr>
            <p:cNvPr id="31" name="Flecha: a la derecha 30">
              <a:extLst>
                <a:ext uri="{FF2B5EF4-FFF2-40B4-BE49-F238E27FC236}">
                  <a16:creationId xmlns:a16="http://schemas.microsoft.com/office/drawing/2014/main" id="{E7D52D58-B893-8FC6-DCE7-BFC221C6E648}"/>
                </a:ext>
              </a:extLst>
            </p:cNvPr>
            <p:cNvSpPr/>
            <p:nvPr/>
          </p:nvSpPr>
          <p:spPr>
            <a:xfrm>
              <a:off x="416815" y="1704968"/>
              <a:ext cx="6966641" cy="1070191"/>
            </a:xfrm>
            <a:prstGeom prst="rightArrow">
              <a:avLst>
                <a:gd name="adj1" fmla="val 100000"/>
                <a:gd name="adj2" fmla="val 19172"/>
              </a:avLst>
            </a:prstGeom>
            <a:gradFill>
              <a:gsLst>
                <a:gs pos="81000">
                  <a:srgbClr val="0070C0"/>
                </a:gs>
                <a:gs pos="100000">
                  <a:srgbClr val="008FFA"/>
                </a:gs>
              </a:gsLst>
              <a:lin ang="0" scaled="0"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72000" bIns="36000" rtlCol="0" anchor="ctr"/>
            <a:lstStyle/>
            <a:p>
              <a:pPr marL="0" lvl="1">
                <a:spcBef>
                  <a:spcPts val="600"/>
                </a:spcBef>
                <a:spcAft>
                  <a:spcPts val="600"/>
                </a:spcAft>
                <a:buSzPts val="1000"/>
                <a:tabLst>
                  <a:tab pos="1057275" algn="l"/>
                </a:tabLst>
              </a:pPr>
              <a:r>
                <a:rPr lang="es-ES" sz="1400" b="1" dirty="0">
                  <a:solidFill>
                    <a:schemeClr val="bg1"/>
                  </a:solidFill>
                </a:rPr>
                <a:t>´   Información sobre e-distribución</a:t>
              </a:r>
            </a:p>
          </p:txBody>
        </p:sp>
        <p:sp>
          <p:nvSpPr>
            <p:cNvPr id="32" name="Rectángulo 31">
              <a:extLst>
                <a:ext uri="{FF2B5EF4-FFF2-40B4-BE49-F238E27FC236}">
                  <a16:creationId xmlns:a16="http://schemas.microsoft.com/office/drawing/2014/main" id="{0BCBE992-6791-3867-E807-92F03ACAAD51}"/>
                </a:ext>
              </a:extLst>
            </p:cNvPr>
            <p:cNvSpPr/>
            <p:nvPr/>
          </p:nvSpPr>
          <p:spPr>
            <a:xfrm>
              <a:off x="405339" y="1704968"/>
              <a:ext cx="210652" cy="107019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72000" bIns="36000" rtlCol="0" anchor="ctr"/>
            <a:lstStyle/>
            <a:p>
              <a:endParaRPr lang="es-ES" sz="1600" dirty="0" err="1"/>
            </a:p>
          </p:txBody>
        </p:sp>
      </p:grpSp>
      <p:grpSp>
        <p:nvGrpSpPr>
          <p:cNvPr id="33" name="Grupo 32">
            <a:extLst>
              <a:ext uri="{FF2B5EF4-FFF2-40B4-BE49-F238E27FC236}">
                <a16:creationId xmlns:a16="http://schemas.microsoft.com/office/drawing/2014/main" id="{B7589F86-8183-F703-B3F5-B26A12A9135F}"/>
              </a:ext>
            </a:extLst>
          </p:cNvPr>
          <p:cNvGrpSpPr/>
          <p:nvPr/>
        </p:nvGrpSpPr>
        <p:grpSpPr>
          <a:xfrm>
            <a:off x="397600" y="5228094"/>
            <a:ext cx="5292000" cy="432000"/>
            <a:chOff x="405339" y="1704968"/>
            <a:chExt cx="6978117" cy="1070191"/>
          </a:xfrm>
        </p:grpSpPr>
        <p:sp>
          <p:nvSpPr>
            <p:cNvPr id="34" name="Flecha: a la derecha 33">
              <a:extLst>
                <a:ext uri="{FF2B5EF4-FFF2-40B4-BE49-F238E27FC236}">
                  <a16:creationId xmlns:a16="http://schemas.microsoft.com/office/drawing/2014/main" id="{F2B3A9CC-1E47-CB9E-7AEB-A24F9B3E48A2}"/>
                </a:ext>
              </a:extLst>
            </p:cNvPr>
            <p:cNvSpPr/>
            <p:nvPr/>
          </p:nvSpPr>
          <p:spPr>
            <a:xfrm>
              <a:off x="416815" y="1704968"/>
              <a:ext cx="6966641" cy="1070191"/>
            </a:xfrm>
            <a:prstGeom prst="rightArrow">
              <a:avLst>
                <a:gd name="adj1" fmla="val 100000"/>
                <a:gd name="adj2" fmla="val 19172"/>
              </a:avLst>
            </a:prstGeom>
            <a:gradFill>
              <a:gsLst>
                <a:gs pos="81000">
                  <a:srgbClr val="0070C0"/>
                </a:gs>
                <a:gs pos="100000">
                  <a:srgbClr val="008FFA"/>
                </a:gs>
              </a:gsLst>
              <a:lin ang="0" scaled="0"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72000" bIns="36000" rtlCol="0" anchor="ctr"/>
            <a:lstStyle/>
            <a:p>
              <a:pPr marL="0" lvl="1">
                <a:spcBef>
                  <a:spcPts val="600"/>
                </a:spcBef>
                <a:spcAft>
                  <a:spcPts val="600"/>
                </a:spcAft>
                <a:buSzPts val="1000"/>
                <a:tabLst>
                  <a:tab pos="1057275" algn="l"/>
                </a:tabLst>
              </a:pPr>
              <a:r>
                <a:rPr lang="es-ES" sz="1400" b="1" dirty="0">
                  <a:solidFill>
                    <a:schemeClr val="bg1"/>
                  </a:solidFill>
                </a:rPr>
                <a:t>´   Regulación y normativa</a:t>
              </a:r>
            </a:p>
          </p:txBody>
        </p:sp>
        <p:sp>
          <p:nvSpPr>
            <p:cNvPr id="35" name="Rectángulo 34">
              <a:extLst>
                <a:ext uri="{FF2B5EF4-FFF2-40B4-BE49-F238E27FC236}">
                  <a16:creationId xmlns:a16="http://schemas.microsoft.com/office/drawing/2014/main" id="{1EAD9C27-C673-CEA3-C82C-D4EE1273AB9E}"/>
                </a:ext>
              </a:extLst>
            </p:cNvPr>
            <p:cNvSpPr/>
            <p:nvPr/>
          </p:nvSpPr>
          <p:spPr>
            <a:xfrm>
              <a:off x="405339" y="1704968"/>
              <a:ext cx="210652" cy="107019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72000" bIns="36000" rtlCol="0" anchor="ctr"/>
            <a:lstStyle/>
            <a:p>
              <a:endParaRPr lang="es-ES" sz="1600" dirty="0" err="1"/>
            </a:p>
          </p:txBody>
        </p:sp>
      </p:grpSp>
      <p:grpSp>
        <p:nvGrpSpPr>
          <p:cNvPr id="36" name="Grupo 35">
            <a:extLst>
              <a:ext uri="{FF2B5EF4-FFF2-40B4-BE49-F238E27FC236}">
                <a16:creationId xmlns:a16="http://schemas.microsoft.com/office/drawing/2014/main" id="{BA87B3AC-C01F-1927-F274-025A1FD88565}"/>
              </a:ext>
            </a:extLst>
          </p:cNvPr>
          <p:cNvGrpSpPr/>
          <p:nvPr/>
        </p:nvGrpSpPr>
        <p:grpSpPr>
          <a:xfrm>
            <a:off x="397600" y="5794206"/>
            <a:ext cx="5292000" cy="432000"/>
            <a:chOff x="405339" y="1704968"/>
            <a:chExt cx="6978117" cy="1070191"/>
          </a:xfrm>
        </p:grpSpPr>
        <p:sp>
          <p:nvSpPr>
            <p:cNvPr id="37" name="Flecha: a la derecha 36">
              <a:extLst>
                <a:ext uri="{FF2B5EF4-FFF2-40B4-BE49-F238E27FC236}">
                  <a16:creationId xmlns:a16="http://schemas.microsoft.com/office/drawing/2014/main" id="{E44AB994-1157-A132-ADF0-F7E433891139}"/>
                </a:ext>
              </a:extLst>
            </p:cNvPr>
            <p:cNvSpPr/>
            <p:nvPr/>
          </p:nvSpPr>
          <p:spPr>
            <a:xfrm>
              <a:off x="416815" y="1704968"/>
              <a:ext cx="6966641" cy="1070191"/>
            </a:xfrm>
            <a:prstGeom prst="rightArrow">
              <a:avLst>
                <a:gd name="adj1" fmla="val 100000"/>
                <a:gd name="adj2" fmla="val 19172"/>
              </a:avLst>
            </a:prstGeom>
            <a:gradFill>
              <a:gsLst>
                <a:gs pos="81000">
                  <a:srgbClr val="0070C0"/>
                </a:gs>
                <a:gs pos="100000">
                  <a:srgbClr val="008FFA"/>
                </a:gs>
              </a:gsLst>
              <a:lin ang="0" scaled="0"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72000" bIns="36000" rtlCol="0" anchor="ctr"/>
            <a:lstStyle/>
            <a:p>
              <a:pPr marL="0" lvl="1">
                <a:spcBef>
                  <a:spcPts val="600"/>
                </a:spcBef>
                <a:spcAft>
                  <a:spcPts val="600"/>
                </a:spcAft>
                <a:buSzPts val="1000"/>
                <a:tabLst>
                  <a:tab pos="1057275" algn="l"/>
                </a:tabLst>
              </a:pPr>
              <a:r>
                <a:rPr lang="es-ES" sz="1400" b="1" dirty="0">
                  <a:solidFill>
                    <a:schemeClr val="bg1"/>
                  </a:solidFill>
                </a:rPr>
                <a:t>´   Ayuda online</a:t>
              </a:r>
            </a:p>
          </p:txBody>
        </p:sp>
        <p:sp>
          <p:nvSpPr>
            <p:cNvPr id="38" name="Rectángulo 37">
              <a:extLst>
                <a:ext uri="{FF2B5EF4-FFF2-40B4-BE49-F238E27FC236}">
                  <a16:creationId xmlns:a16="http://schemas.microsoft.com/office/drawing/2014/main" id="{566C2247-FC3C-3465-30C1-8343422544A9}"/>
                </a:ext>
              </a:extLst>
            </p:cNvPr>
            <p:cNvSpPr/>
            <p:nvPr/>
          </p:nvSpPr>
          <p:spPr>
            <a:xfrm>
              <a:off x="405339" y="1704968"/>
              <a:ext cx="210652" cy="107019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72000" bIns="36000" rtlCol="0" anchor="ctr"/>
            <a:lstStyle/>
            <a:p>
              <a:endParaRPr lang="es-ES" sz="1600" dirty="0" err="1"/>
            </a:p>
          </p:txBody>
        </p:sp>
      </p:grpSp>
    </p:spTree>
    <p:extLst>
      <p:ext uri="{BB962C8B-B14F-4D97-AF65-F5344CB8AC3E}">
        <p14:creationId xmlns:p14="http://schemas.microsoft.com/office/powerpoint/2010/main" val="27455639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BC2AFF47-E609-8138-4DE1-453E1C1139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999" y="670121"/>
            <a:ext cx="8375651" cy="394980"/>
          </a:xfrm>
        </p:spPr>
        <p:txBody>
          <a:bodyPr vert="horz" wrap="square" lIns="0" tIns="0" rIns="0" bIns="0" rtlCol="0" anchor="t">
            <a:normAutofit/>
          </a:bodyPr>
          <a:lstStyle/>
          <a:p>
            <a:r>
              <a:rPr lang="es-ES" dirty="0"/>
              <a:t>Web e-distribución </a:t>
            </a:r>
            <a:endParaRPr lang="en-US" dirty="0"/>
          </a:p>
        </p:txBody>
      </p:sp>
      <p:sp>
        <p:nvSpPr>
          <p:cNvPr id="8" name="Rectángulo 7"/>
          <p:cNvSpPr/>
          <p:nvPr/>
        </p:nvSpPr>
        <p:spPr>
          <a:xfrm>
            <a:off x="1457617" y="2278395"/>
            <a:ext cx="5334001" cy="384587"/>
          </a:xfrm>
          <a:prstGeom prst="rect">
            <a:avLst/>
          </a:prstGeom>
        </p:spPr>
        <p:txBody>
          <a:bodyPr vert="horz" wrap="square" lIns="0" tIns="0" rIns="180000" bIns="0" rtlCol="0">
            <a:normAutofit/>
          </a:bodyPr>
          <a:lstStyle/>
          <a:p>
            <a:pPr marL="0" lvl="1">
              <a:spcBef>
                <a:spcPts val="600"/>
              </a:spcBef>
              <a:spcAft>
                <a:spcPts val="600"/>
              </a:spcAft>
              <a:buSzPts val="1000"/>
              <a:tabLst>
                <a:tab pos="1057275" algn="l"/>
              </a:tabLst>
            </a:pP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>
          <a:xfrm>
            <a:off x="11163363" y="6468047"/>
            <a:ext cx="762000" cy="153888"/>
          </a:xfrm>
        </p:spPr>
        <p:txBody>
          <a:bodyPr vert="horz" wrap="square" lIns="0" tIns="0" rIns="0" bIns="0" rtlCol="0" anchor="ctr">
            <a:normAutofit/>
          </a:bodyPr>
          <a:lstStyle/>
          <a:p>
            <a:pPr>
              <a:spcAft>
                <a:spcPts val="600"/>
              </a:spcAft>
            </a:pPr>
            <a:fld id="{1ED2235E-0982-3B42-A838-A74550CD4449}" type="slidenum">
              <a:rPr lang="en-GB" noProof="0" smtClean="0"/>
              <a:pPr>
                <a:spcAft>
                  <a:spcPts val="600"/>
                </a:spcAft>
              </a:pPr>
              <a:t>4</a:t>
            </a:fld>
            <a:endParaRPr lang="en-GB" noProof="0"/>
          </a:p>
        </p:txBody>
      </p:sp>
      <p:sp>
        <p:nvSpPr>
          <p:cNvPr id="15" name="Text Placeholder 5">
            <a:extLst>
              <a:ext uri="{FF2B5EF4-FFF2-40B4-BE49-F238E27FC236}">
                <a16:creationId xmlns:a16="http://schemas.microsoft.com/office/drawing/2014/main" id="{4AC28D32-2806-44F0-96A5-87AC2805F18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61999" y="1085366"/>
            <a:ext cx="8375651" cy="276999"/>
          </a:xfrm>
        </p:spPr>
        <p:txBody>
          <a:bodyPr/>
          <a:lstStyle/>
          <a:p>
            <a:r>
              <a:rPr lang="es-ES"/>
              <a:t>Principales servicios web pública</a:t>
            </a:r>
          </a:p>
        </p:txBody>
      </p:sp>
      <p:sp>
        <p:nvSpPr>
          <p:cNvPr id="19" name="Flecha: a la derecha 18">
            <a:extLst>
              <a:ext uri="{FF2B5EF4-FFF2-40B4-BE49-F238E27FC236}">
                <a16:creationId xmlns:a16="http://schemas.microsoft.com/office/drawing/2014/main" id="{42694233-5487-8F4F-F096-FB34B7EA1EBB}"/>
              </a:ext>
            </a:extLst>
          </p:cNvPr>
          <p:cNvSpPr/>
          <p:nvPr/>
        </p:nvSpPr>
        <p:spPr>
          <a:xfrm>
            <a:off x="408911" y="1638166"/>
            <a:ext cx="2169189" cy="540000"/>
          </a:xfrm>
          <a:prstGeom prst="rightArrow">
            <a:avLst>
              <a:gd name="adj1" fmla="val 100000"/>
              <a:gd name="adj2" fmla="val 19172"/>
            </a:avLst>
          </a:prstGeom>
          <a:gradFill>
            <a:gsLst>
              <a:gs pos="81000">
                <a:srgbClr val="0070C0"/>
              </a:gs>
              <a:gs pos="100000">
                <a:srgbClr val="008FFA"/>
              </a:gs>
            </a:gsLst>
            <a:lin ang="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36000" rIns="72000" bIns="36000" rtlCol="0" anchor="ctr"/>
          <a:lstStyle/>
          <a:p>
            <a:pPr marL="0" lvl="1">
              <a:spcBef>
                <a:spcPts val="600"/>
              </a:spcBef>
              <a:spcAft>
                <a:spcPts val="600"/>
              </a:spcAft>
              <a:buSzPts val="1000"/>
              <a:tabLst>
                <a:tab pos="1057275" algn="l"/>
              </a:tabLst>
            </a:pPr>
            <a:r>
              <a:rPr lang="es-ES" sz="1200" b="1" dirty="0">
                <a:solidFill>
                  <a:schemeClr val="bg1"/>
                </a:solidFill>
              </a:rPr>
              <a:t>Mapa de averías y cortes programados</a:t>
            </a:r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73D31D7D-2F01-C39F-8716-4E24C0DF50B1}"/>
              </a:ext>
            </a:extLst>
          </p:cNvPr>
          <p:cNvSpPr/>
          <p:nvPr/>
        </p:nvSpPr>
        <p:spPr>
          <a:xfrm>
            <a:off x="405338" y="1638166"/>
            <a:ext cx="65590" cy="539999"/>
          </a:xfrm>
          <a:prstGeom prst="rect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endParaRPr lang="es-ES" sz="1600" b="1" dirty="0" err="1"/>
          </a:p>
        </p:txBody>
      </p:sp>
      <p:grpSp>
        <p:nvGrpSpPr>
          <p:cNvPr id="18" name="Grupo 17">
            <a:extLst>
              <a:ext uri="{FF2B5EF4-FFF2-40B4-BE49-F238E27FC236}">
                <a16:creationId xmlns:a16="http://schemas.microsoft.com/office/drawing/2014/main" id="{EFCD9599-3A89-0C0D-1739-14E01A9FFFC6}"/>
              </a:ext>
            </a:extLst>
          </p:cNvPr>
          <p:cNvGrpSpPr/>
          <p:nvPr/>
        </p:nvGrpSpPr>
        <p:grpSpPr>
          <a:xfrm>
            <a:off x="405338" y="2210909"/>
            <a:ext cx="2169189" cy="540000"/>
            <a:chOff x="405339" y="1704968"/>
            <a:chExt cx="6978117" cy="1070191"/>
          </a:xfrm>
        </p:grpSpPr>
        <p:sp>
          <p:nvSpPr>
            <p:cNvPr id="22" name="Flecha: a la derecha 21">
              <a:extLst>
                <a:ext uri="{FF2B5EF4-FFF2-40B4-BE49-F238E27FC236}">
                  <a16:creationId xmlns:a16="http://schemas.microsoft.com/office/drawing/2014/main" id="{6D11C5D2-2C25-51A2-C510-72EF63199D67}"/>
                </a:ext>
              </a:extLst>
            </p:cNvPr>
            <p:cNvSpPr/>
            <p:nvPr/>
          </p:nvSpPr>
          <p:spPr>
            <a:xfrm>
              <a:off x="416815" y="1704968"/>
              <a:ext cx="6966641" cy="1070191"/>
            </a:xfrm>
            <a:prstGeom prst="rightArrow">
              <a:avLst>
                <a:gd name="adj1" fmla="val 100000"/>
                <a:gd name="adj2" fmla="val 19172"/>
              </a:avLst>
            </a:prstGeom>
            <a:gradFill>
              <a:gsLst>
                <a:gs pos="81000">
                  <a:srgbClr val="0070C0"/>
                </a:gs>
                <a:gs pos="100000">
                  <a:srgbClr val="008FFA"/>
                </a:gs>
              </a:gsLst>
              <a:lin ang="0" scaled="0"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0" tIns="36000" rIns="72000" bIns="36000" rtlCol="0" anchor="ctr"/>
            <a:lstStyle/>
            <a:p>
              <a:pPr marL="0" lvl="1">
                <a:spcBef>
                  <a:spcPts val="600"/>
                </a:spcBef>
                <a:spcAft>
                  <a:spcPts val="600"/>
                </a:spcAft>
                <a:buSzPts val="1000"/>
                <a:tabLst>
                  <a:tab pos="1057275" algn="l"/>
                </a:tabLst>
              </a:pPr>
              <a:r>
                <a:rPr lang="es-ES" sz="1200" b="1" dirty="0" err="1">
                  <a:solidFill>
                    <a:schemeClr val="bg1"/>
                  </a:solidFill>
                </a:rPr>
                <a:t>Chatbot</a:t>
              </a:r>
              <a:r>
                <a:rPr lang="es-ES" sz="1200" b="1" dirty="0">
                  <a:solidFill>
                    <a:schemeClr val="bg1"/>
                  </a:solidFill>
                </a:rPr>
                <a:t> de averías</a:t>
              </a:r>
            </a:p>
          </p:txBody>
        </p:sp>
        <p:sp>
          <p:nvSpPr>
            <p:cNvPr id="24" name="Rectángulo 23">
              <a:extLst>
                <a:ext uri="{FF2B5EF4-FFF2-40B4-BE49-F238E27FC236}">
                  <a16:creationId xmlns:a16="http://schemas.microsoft.com/office/drawing/2014/main" id="{1D465C52-A64A-2618-3F0E-0AD54DA5B42A}"/>
                </a:ext>
              </a:extLst>
            </p:cNvPr>
            <p:cNvSpPr/>
            <p:nvPr/>
          </p:nvSpPr>
          <p:spPr>
            <a:xfrm>
              <a:off x="405339" y="1704968"/>
              <a:ext cx="210652" cy="1070190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72000" bIns="36000" rtlCol="0" anchor="ctr"/>
            <a:lstStyle/>
            <a:p>
              <a:endParaRPr lang="es-ES" sz="1200" dirty="0" err="1"/>
            </a:p>
          </p:txBody>
        </p:sp>
      </p:grpSp>
      <p:grpSp>
        <p:nvGrpSpPr>
          <p:cNvPr id="25" name="Grupo 24">
            <a:extLst>
              <a:ext uri="{FF2B5EF4-FFF2-40B4-BE49-F238E27FC236}">
                <a16:creationId xmlns:a16="http://schemas.microsoft.com/office/drawing/2014/main" id="{62D423D8-2A03-797B-8444-C609F3EB0086}"/>
              </a:ext>
            </a:extLst>
          </p:cNvPr>
          <p:cNvGrpSpPr/>
          <p:nvPr/>
        </p:nvGrpSpPr>
        <p:grpSpPr>
          <a:xfrm>
            <a:off x="405338" y="2783652"/>
            <a:ext cx="2172762" cy="540000"/>
            <a:chOff x="405339" y="1704968"/>
            <a:chExt cx="6978117" cy="1070191"/>
          </a:xfrm>
        </p:grpSpPr>
        <p:sp>
          <p:nvSpPr>
            <p:cNvPr id="26" name="Flecha: a la derecha 25">
              <a:extLst>
                <a:ext uri="{FF2B5EF4-FFF2-40B4-BE49-F238E27FC236}">
                  <a16:creationId xmlns:a16="http://schemas.microsoft.com/office/drawing/2014/main" id="{1024411E-4C5B-8E01-EB6A-28BA0B069352}"/>
                </a:ext>
              </a:extLst>
            </p:cNvPr>
            <p:cNvSpPr/>
            <p:nvPr/>
          </p:nvSpPr>
          <p:spPr>
            <a:xfrm>
              <a:off x="416815" y="1704968"/>
              <a:ext cx="6966641" cy="1070191"/>
            </a:xfrm>
            <a:prstGeom prst="rightArrow">
              <a:avLst>
                <a:gd name="adj1" fmla="val 100000"/>
                <a:gd name="adj2" fmla="val 19172"/>
              </a:avLst>
            </a:prstGeom>
            <a:gradFill>
              <a:gsLst>
                <a:gs pos="81000">
                  <a:srgbClr val="0070C0"/>
                </a:gs>
                <a:gs pos="100000">
                  <a:srgbClr val="008FFA"/>
                </a:gs>
              </a:gsLst>
              <a:lin ang="0" scaled="0"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0" tIns="36000" rIns="72000" bIns="36000" rtlCol="0" anchor="ctr"/>
            <a:lstStyle/>
            <a:p>
              <a:pPr marL="0" lvl="1">
                <a:spcBef>
                  <a:spcPts val="600"/>
                </a:spcBef>
                <a:spcAft>
                  <a:spcPts val="600"/>
                </a:spcAft>
                <a:buSzPts val="1000"/>
                <a:tabLst>
                  <a:tab pos="1057275" algn="l"/>
                </a:tabLst>
              </a:pPr>
              <a:r>
                <a:rPr lang="es-ES" sz="1200" b="1" dirty="0">
                  <a:solidFill>
                    <a:schemeClr val="bg1"/>
                  </a:solidFill>
                </a:rPr>
                <a:t>Buscador de cortes programados</a:t>
              </a:r>
            </a:p>
          </p:txBody>
        </p:sp>
        <p:sp>
          <p:nvSpPr>
            <p:cNvPr id="27" name="Rectángulo 26">
              <a:extLst>
                <a:ext uri="{FF2B5EF4-FFF2-40B4-BE49-F238E27FC236}">
                  <a16:creationId xmlns:a16="http://schemas.microsoft.com/office/drawing/2014/main" id="{0A7A59B2-D192-29FA-9187-C7AFACC51A14}"/>
                </a:ext>
              </a:extLst>
            </p:cNvPr>
            <p:cNvSpPr/>
            <p:nvPr/>
          </p:nvSpPr>
          <p:spPr>
            <a:xfrm>
              <a:off x="405339" y="1704968"/>
              <a:ext cx="210652" cy="1070190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72000" bIns="36000" rtlCol="0" anchor="ctr"/>
            <a:lstStyle/>
            <a:p>
              <a:endParaRPr lang="es-ES" sz="1200" dirty="0" err="1"/>
            </a:p>
          </p:txBody>
        </p:sp>
      </p:grpSp>
      <p:grpSp>
        <p:nvGrpSpPr>
          <p:cNvPr id="34" name="Grupo 33">
            <a:extLst>
              <a:ext uri="{FF2B5EF4-FFF2-40B4-BE49-F238E27FC236}">
                <a16:creationId xmlns:a16="http://schemas.microsoft.com/office/drawing/2014/main" id="{8A1B667E-41F3-138B-B13C-9DC8751FE114}"/>
              </a:ext>
            </a:extLst>
          </p:cNvPr>
          <p:cNvGrpSpPr/>
          <p:nvPr/>
        </p:nvGrpSpPr>
        <p:grpSpPr>
          <a:xfrm>
            <a:off x="405338" y="3356395"/>
            <a:ext cx="2172762" cy="540000"/>
            <a:chOff x="405339" y="1704968"/>
            <a:chExt cx="6978117" cy="1070191"/>
          </a:xfrm>
        </p:grpSpPr>
        <p:sp>
          <p:nvSpPr>
            <p:cNvPr id="35" name="Flecha: a la derecha 34">
              <a:extLst>
                <a:ext uri="{FF2B5EF4-FFF2-40B4-BE49-F238E27FC236}">
                  <a16:creationId xmlns:a16="http://schemas.microsoft.com/office/drawing/2014/main" id="{80A00D54-DCE5-B6F0-A834-E86558CB1B14}"/>
                </a:ext>
              </a:extLst>
            </p:cNvPr>
            <p:cNvSpPr/>
            <p:nvPr/>
          </p:nvSpPr>
          <p:spPr>
            <a:xfrm>
              <a:off x="416815" y="1704968"/>
              <a:ext cx="6966641" cy="1070191"/>
            </a:xfrm>
            <a:prstGeom prst="rightArrow">
              <a:avLst>
                <a:gd name="adj1" fmla="val 100000"/>
                <a:gd name="adj2" fmla="val 19172"/>
              </a:avLst>
            </a:prstGeom>
            <a:gradFill>
              <a:gsLst>
                <a:gs pos="81000">
                  <a:srgbClr val="0070C0"/>
                </a:gs>
                <a:gs pos="100000">
                  <a:srgbClr val="008FFA"/>
                </a:gs>
              </a:gsLst>
              <a:lin ang="0" scaled="0"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0" tIns="36000" rIns="72000" bIns="36000" rtlCol="0" anchor="ctr"/>
            <a:lstStyle/>
            <a:p>
              <a:pPr marL="0" lvl="1">
                <a:spcBef>
                  <a:spcPts val="600"/>
                </a:spcBef>
                <a:spcAft>
                  <a:spcPts val="600"/>
                </a:spcAft>
                <a:buSzPts val="1000"/>
                <a:tabLst>
                  <a:tab pos="1057275" algn="l"/>
                </a:tabLst>
              </a:pPr>
              <a:r>
                <a:rPr lang="es-ES" sz="1200" b="1" dirty="0">
                  <a:solidFill>
                    <a:schemeClr val="bg1"/>
                  </a:solidFill>
                </a:rPr>
                <a:t>Suscripción a cortes programados y averías</a:t>
              </a:r>
            </a:p>
          </p:txBody>
        </p:sp>
        <p:sp>
          <p:nvSpPr>
            <p:cNvPr id="36" name="Rectángulo 35">
              <a:extLst>
                <a:ext uri="{FF2B5EF4-FFF2-40B4-BE49-F238E27FC236}">
                  <a16:creationId xmlns:a16="http://schemas.microsoft.com/office/drawing/2014/main" id="{B3FF9B74-298F-46E7-4B07-8064058EEF62}"/>
                </a:ext>
              </a:extLst>
            </p:cNvPr>
            <p:cNvSpPr/>
            <p:nvPr/>
          </p:nvSpPr>
          <p:spPr>
            <a:xfrm>
              <a:off x="405339" y="1704968"/>
              <a:ext cx="210652" cy="1070190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72000" bIns="36000" rtlCol="0" anchor="ctr"/>
            <a:lstStyle/>
            <a:p>
              <a:endParaRPr lang="es-ES" sz="1200" dirty="0" err="1"/>
            </a:p>
          </p:txBody>
        </p:sp>
      </p:grpSp>
      <p:grpSp>
        <p:nvGrpSpPr>
          <p:cNvPr id="37" name="Grupo 36">
            <a:extLst>
              <a:ext uri="{FF2B5EF4-FFF2-40B4-BE49-F238E27FC236}">
                <a16:creationId xmlns:a16="http://schemas.microsoft.com/office/drawing/2014/main" id="{95B83BF0-406B-8C46-1FC8-A23A551760F3}"/>
              </a:ext>
            </a:extLst>
          </p:cNvPr>
          <p:cNvGrpSpPr/>
          <p:nvPr/>
        </p:nvGrpSpPr>
        <p:grpSpPr>
          <a:xfrm>
            <a:off x="405338" y="3929138"/>
            <a:ext cx="2172762" cy="540000"/>
            <a:chOff x="405339" y="1704968"/>
            <a:chExt cx="6978117" cy="1070191"/>
          </a:xfrm>
        </p:grpSpPr>
        <p:sp>
          <p:nvSpPr>
            <p:cNvPr id="38" name="Flecha: a la derecha 37">
              <a:extLst>
                <a:ext uri="{FF2B5EF4-FFF2-40B4-BE49-F238E27FC236}">
                  <a16:creationId xmlns:a16="http://schemas.microsoft.com/office/drawing/2014/main" id="{A6195249-60BB-A1D1-D920-FF5092472D2B}"/>
                </a:ext>
              </a:extLst>
            </p:cNvPr>
            <p:cNvSpPr/>
            <p:nvPr/>
          </p:nvSpPr>
          <p:spPr>
            <a:xfrm>
              <a:off x="416815" y="1704968"/>
              <a:ext cx="6966641" cy="1070191"/>
            </a:xfrm>
            <a:prstGeom prst="rightArrow">
              <a:avLst>
                <a:gd name="adj1" fmla="val 100000"/>
                <a:gd name="adj2" fmla="val 19172"/>
              </a:avLst>
            </a:prstGeom>
            <a:gradFill>
              <a:gsLst>
                <a:gs pos="81000">
                  <a:srgbClr val="0070C0"/>
                </a:gs>
                <a:gs pos="100000">
                  <a:srgbClr val="008FFA"/>
                </a:gs>
              </a:gsLst>
              <a:lin ang="0" scaled="0"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0" tIns="36000" rIns="72000" bIns="36000" rtlCol="0" anchor="ctr"/>
            <a:lstStyle/>
            <a:p>
              <a:pPr marL="0" lvl="1">
                <a:spcBef>
                  <a:spcPts val="600"/>
                </a:spcBef>
                <a:spcAft>
                  <a:spcPts val="600"/>
                </a:spcAft>
                <a:buSzPts val="1000"/>
                <a:tabLst>
                  <a:tab pos="1057275" algn="l"/>
                </a:tabLst>
              </a:pPr>
              <a:r>
                <a:rPr lang="es-ES" sz="1200" b="1" dirty="0">
                  <a:solidFill>
                    <a:schemeClr val="bg1"/>
                  </a:solidFill>
                </a:rPr>
                <a:t>Alta de avisos de emergencia</a:t>
              </a:r>
            </a:p>
          </p:txBody>
        </p:sp>
        <p:sp>
          <p:nvSpPr>
            <p:cNvPr id="39" name="Rectángulo 38">
              <a:extLst>
                <a:ext uri="{FF2B5EF4-FFF2-40B4-BE49-F238E27FC236}">
                  <a16:creationId xmlns:a16="http://schemas.microsoft.com/office/drawing/2014/main" id="{EFC158F9-A28D-35E4-7D43-906D68CE6018}"/>
                </a:ext>
              </a:extLst>
            </p:cNvPr>
            <p:cNvSpPr/>
            <p:nvPr/>
          </p:nvSpPr>
          <p:spPr>
            <a:xfrm>
              <a:off x="405339" y="1704968"/>
              <a:ext cx="210652" cy="1070190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0" tIns="36000" rIns="72000" bIns="36000" rtlCol="0" anchor="ctr"/>
            <a:lstStyle/>
            <a:p>
              <a:endParaRPr lang="es-ES" sz="1200" dirty="0" err="1"/>
            </a:p>
          </p:txBody>
        </p:sp>
      </p:grpSp>
      <p:grpSp>
        <p:nvGrpSpPr>
          <p:cNvPr id="40" name="Grupo 39">
            <a:extLst>
              <a:ext uri="{FF2B5EF4-FFF2-40B4-BE49-F238E27FC236}">
                <a16:creationId xmlns:a16="http://schemas.microsoft.com/office/drawing/2014/main" id="{24BF4A83-158C-CD8A-BE6B-5E46987BB306}"/>
              </a:ext>
            </a:extLst>
          </p:cNvPr>
          <p:cNvGrpSpPr/>
          <p:nvPr/>
        </p:nvGrpSpPr>
        <p:grpSpPr>
          <a:xfrm>
            <a:off x="405338" y="4501881"/>
            <a:ext cx="2172762" cy="540000"/>
            <a:chOff x="405339" y="1704968"/>
            <a:chExt cx="6978117" cy="1070191"/>
          </a:xfrm>
        </p:grpSpPr>
        <p:sp>
          <p:nvSpPr>
            <p:cNvPr id="41" name="Flecha: a la derecha 40">
              <a:extLst>
                <a:ext uri="{FF2B5EF4-FFF2-40B4-BE49-F238E27FC236}">
                  <a16:creationId xmlns:a16="http://schemas.microsoft.com/office/drawing/2014/main" id="{F539077C-D2CC-6E24-1FA7-B065D706723A}"/>
                </a:ext>
              </a:extLst>
            </p:cNvPr>
            <p:cNvSpPr/>
            <p:nvPr/>
          </p:nvSpPr>
          <p:spPr>
            <a:xfrm>
              <a:off x="416815" y="1704968"/>
              <a:ext cx="6966641" cy="1070191"/>
            </a:xfrm>
            <a:prstGeom prst="rightArrow">
              <a:avLst>
                <a:gd name="adj1" fmla="val 100000"/>
                <a:gd name="adj2" fmla="val 19172"/>
              </a:avLst>
            </a:prstGeom>
            <a:gradFill>
              <a:gsLst>
                <a:gs pos="81000">
                  <a:srgbClr val="0070C0"/>
                </a:gs>
                <a:gs pos="100000">
                  <a:srgbClr val="008FFA"/>
                </a:gs>
              </a:gsLst>
              <a:lin ang="0" scaled="0"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0" tIns="36000" rIns="72000" bIns="36000" rtlCol="0" anchor="ctr"/>
            <a:lstStyle/>
            <a:p>
              <a:pPr marL="0" lvl="1">
                <a:spcBef>
                  <a:spcPts val="600"/>
                </a:spcBef>
                <a:spcAft>
                  <a:spcPts val="600"/>
                </a:spcAft>
                <a:buSzPts val="1000"/>
                <a:tabLst>
                  <a:tab pos="1057275" algn="l"/>
                </a:tabLst>
              </a:pPr>
              <a:r>
                <a:rPr lang="es-ES" sz="1200" b="1" dirty="0">
                  <a:solidFill>
                    <a:schemeClr val="bg1"/>
                  </a:solidFill>
                </a:rPr>
                <a:t>Denuncia de fraude</a:t>
              </a:r>
            </a:p>
          </p:txBody>
        </p:sp>
        <p:sp>
          <p:nvSpPr>
            <p:cNvPr id="42" name="Rectángulo 41">
              <a:extLst>
                <a:ext uri="{FF2B5EF4-FFF2-40B4-BE49-F238E27FC236}">
                  <a16:creationId xmlns:a16="http://schemas.microsoft.com/office/drawing/2014/main" id="{9D2E725C-29B8-4F35-2E49-5F0AC3AD0E78}"/>
                </a:ext>
              </a:extLst>
            </p:cNvPr>
            <p:cNvSpPr/>
            <p:nvPr/>
          </p:nvSpPr>
          <p:spPr>
            <a:xfrm>
              <a:off x="405339" y="1704968"/>
              <a:ext cx="210652" cy="1070190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0" tIns="36000" rIns="72000" bIns="36000" rtlCol="0" anchor="ctr"/>
            <a:lstStyle/>
            <a:p>
              <a:endParaRPr lang="es-ES" sz="1200" dirty="0" err="1"/>
            </a:p>
          </p:txBody>
        </p:sp>
      </p:grpSp>
      <p:grpSp>
        <p:nvGrpSpPr>
          <p:cNvPr id="43" name="Grupo 42">
            <a:extLst>
              <a:ext uri="{FF2B5EF4-FFF2-40B4-BE49-F238E27FC236}">
                <a16:creationId xmlns:a16="http://schemas.microsoft.com/office/drawing/2014/main" id="{E7C0EBE4-0CDA-06D4-75B2-AE9231D3CC20}"/>
              </a:ext>
            </a:extLst>
          </p:cNvPr>
          <p:cNvGrpSpPr/>
          <p:nvPr/>
        </p:nvGrpSpPr>
        <p:grpSpPr>
          <a:xfrm>
            <a:off x="405338" y="5074624"/>
            <a:ext cx="2172762" cy="540000"/>
            <a:chOff x="405339" y="1704968"/>
            <a:chExt cx="6978117" cy="1070191"/>
          </a:xfrm>
        </p:grpSpPr>
        <p:sp>
          <p:nvSpPr>
            <p:cNvPr id="44" name="Flecha: a la derecha 43">
              <a:extLst>
                <a:ext uri="{FF2B5EF4-FFF2-40B4-BE49-F238E27FC236}">
                  <a16:creationId xmlns:a16="http://schemas.microsoft.com/office/drawing/2014/main" id="{7444DC7E-4566-7BE0-3A99-08A84EE9B923}"/>
                </a:ext>
              </a:extLst>
            </p:cNvPr>
            <p:cNvSpPr/>
            <p:nvPr/>
          </p:nvSpPr>
          <p:spPr>
            <a:xfrm>
              <a:off x="416815" y="1704968"/>
              <a:ext cx="6966641" cy="1070191"/>
            </a:xfrm>
            <a:prstGeom prst="rightArrow">
              <a:avLst>
                <a:gd name="adj1" fmla="val 100000"/>
                <a:gd name="adj2" fmla="val 19172"/>
              </a:avLst>
            </a:prstGeom>
            <a:gradFill>
              <a:gsLst>
                <a:gs pos="81000">
                  <a:srgbClr val="0070C0"/>
                </a:gs>
                <a:gs pos="100000">
                  <a:srgbClr val="008FFA"/>
                </a:gs>
              </a:gsLst>
              <a:lin ang="0" scaled="0"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0" tIns="36000" rIns="72000" bIns="36000" rtlCol="0" anchor="ctr"/>
            <a:lstStyle/>
            <a:p>
              <a:pPr marL="0" lvl="1">
                <a:spcBef>
                  <a:spcPts val="600"/>
                </a:spcBef>
                <a:spcAft>
                  <a:spcPts val="600"/>
                </a:spcAft>
                <a:buSzPts val="1000"/>
                <a:tabLst>
                  <a:tab pos="1057275" algn="l"/>
                </a:tabLst>
              </a:pPr>
              <a:r>
                <a:rPr lang="es-ES" sz="1200" b="1" dirty="0">
                  <a:solidFill>
                    <a:schemeClr val="bg1"/>
                  </a:solidFill>
                </a:rPr>
                <a:t>Aportación de lecturas</a:t>
              </a:r>
            </a:p>
          </p:txBody>
        </p:sp>
        <p:sp>
          <p:nvSpPr>
            <p:cNvPr id="45" name="Rectángulo 44">
              <a:extLst>
                <a:ext uri="{FF2B5EF4-FFF2-40B4-BE49-F238E27FC236}">
                  <a16:creationId xmlns:a16="http://schemas.microsoft.com/office/drawing/2014/main" id="{4ECFBFE2-33D2-038C-957A-92B0E6FF2AC5}"/>
                </a:ext>
              </a:extLst>
            </p:cNvPr>
            <p:cNvSpPr/>
            <p:nvPr/>
          </p:nvSpPr>
          <p:spPr>
            <a:xfrm>
              <a:off x="405339" y="1704968"/>
              <a:ext cx="210652" cy="1070190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0" tIns="36000" rIns="72000" bIns="36000" rtlCol="0" anchor="ctr"/>
            <a:lstStyle/>
            <a:p>
              <a:endParaRPr lang="es-ES" sz="1200" dirty="0" err="1"/>
            </a:p>
          </p:txBody>
        </p:sp>
      </p:grpSp>
      <p:grpSp>
        <p:nvGrpSpPr>
          <p:cNvPr id="46" name="Grupo 45">
            <a:extLst>
              <a:ext uri="{FF2B5EF4-FFF2-40B4-BE49-F238E27FC236}">
                <a16:creationId xmlns:a16="http://schemas.microsoft.com/office/drawing/2014/main" id="{830C3DD2-B3F8-2682-E085-878B754FCCDD}"/>
              </a:ext>
            </a:extLst>
          </p:cNvPr>
          <p:cNvGrpSpPr/>
          <p:nvPr/>
        </p:nvGrpSpPr>
        <p:grpSpPr>
          <a:xfrm>
            <a:off x="405338" y="5647367"/>
            <a:ext cx="2172762" cy="540000"/>
            <a:chOff x="405339" y="1704968"/>
            <a:chExt cx="6978117" cy="1070191"/>
          </a:xfrm>
        </p:grpSpPr>
        <p:sp>
          <p:nvSpPr>
            <p:cNvPr id="47" name="Flecha: a la derecha 46">
              <a:extLst>
                <a:ext uri="{FF2B5EF4-FFF2-40B4-BE49-F238E27FC236}">
                  <a16:creationId xmlns:a16="http://schemas.microsoft.com/office/drawing/2014/main" id="{4695921F-06BF-CBCC-EF48-8EC02BD0696C}"/>
                </a:ext>
              </a:extLst>
            </p:cNvPr>
            <p:cNvSpPr/>
            <p:nvPr/>
          </p:nvSpPr>
          <p:spPr>
            <a:xfrm>
              <a:off x="416815" y="1704968"/>
              <a:ext cx="6966641" cy="1070191"/>
            </a:xfrm>
            <a:prstGeom prst="rightArrow">
              <a:avLst>
                <a:gd name="adj1" fmla="val 100000"/>
                <a:gd name="adj2" fmla="val 19172"/>
              </a:avLst>
            </a:prstGeom>
            <a:gradFill>
              <a:gsLst>
                <a:gs pos="81000">
                  <a:srgbClr val="0070C0"/>
                </a:gs>
                <a:gs pos="100000">
                  <a:srgbClr val="008FFA"/>
                </a:gs>
              </a:gsLst>
              <a:lin ang="0" scaled="0"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0" tIns="36000" rIns="72000" bIns="36000" rtlCol="0" anchor="ctr"/>
            <a:lstStyle/>
            <a:p>
              <a:pPr marL="0" lvl="1">
                <a:spcBef>
                  <a:spcPts val="600"/>
                </a:spcBef>
                <a:spcAft>
                  <a:spcPts val="600"/>
                </a:spcAft>
                <a:buSzPts val="1000"/>
                <a:tabLst>
                  <a:tab pos="1057275" algn="l"/>
                </a:tabLst>
              </a:pPr>
              <a:r>
                <a:rPr lang="es-ES" sz="1200" b="1" dirty="0">
                  <a:solidFill>
                    <a:schemeClr val="bg1"/>
                  </a:solidFill>
                </a:rPr>
                <a:t>Pago online con tarjeta y BIZUM</a:t>
              </a:r>
            </a:p>
          </p:txBody>
        </p:sp>
        <p:sp>
          <p:nvSpPr>
            <p:cNvPr id="48" name="Rectángulo 47">
              <a:extLst>
                <a:ext uri="{FF2B5EF4-FFF2-40B4-BE49-F238E27FC236}">
                  <a16:creationId xmlns:a16="http://schemas.microsoft.com/office/drawing/2014/main" id="{E83242F4-935D-BD3A-8D7B-71FD395E93B1}"/>
                </a:ext>
              </a:extLst>
            </p:cNvPr>
            <p:cNvSpPr/>
            <p:nvPr/>
          </p:nvSpPr>
          <p:spPr>
            <a:xfrm>
              <a:off x="405339" y="1704968"/>
              <a:ext cx="210652" cy="1070190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0" tIns="36000" rIns="72000" bIns="36000" rtlCol="0" anchor="ctr"/>
            <a:lstStyle/>
            <a:p>
              <a:endParaRPr lang="es-ES" sz="1200" dirty="0" err="1"/>
            </a:p>
          </p:txBody>
        </p:sp>
      </p:grpSp>
      <p:sp>
        <p:nvSpPr>
          <p:cNvPr id="52" name="Rectángulo 51">
            <a:extLst>
              <a:ext uri="{FF2B5EF4-FFF2-40B4-BE49-F238E27FC236}">
                <a16:creationId xmlns:a16="http://schemas.microsoft.com/office/drawing/2014/main" id="{F5DE3930-3416-2476-AA3B-698457EA63B6}"/>
              </a:ext>
            </a:extLst>
          </p:cNvPr>
          <p:cNvSpPr/>
          <p:nvPr/>
        </p:nvSpPr>
        <p:spPr>
          <a:xfrm>
            <a:off x="2679701" y="1633051"/>
            <a:ext cx="5006977" cy="540000"/>
          </a:xfrm>
          <a:prstGeom prst="rect">
            <a:avLst/>
          </a:prstGeom>
          <a:noFill/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r>
              <a:rPr lang="es-ES" sz="1000" dirty="0">
                <a:solidFill>
                  <a:schemeClr val="tx1"/>
                </a:solidFill>
              </a:rPr>
              <a:t>Mapa en la web con datos de averías y cortes programados con información actualizada cada 5 minutos.</a:t>
            </a:r>
          </a:p>
        </p:txBody>
      </p:sp>
      <p:sp>
        <p:nvSpPr>
          <p:cNvPr id="54" name="Rectángulo 53">
            <a:extLst>
              <a:ext uri="{FF2B5EF4-FFF2-40B4-BE49-F238E27FC236}">
                <a16:creationId xmlns:a16="http://schemas.microsoft.com/office/drawing/2014/main" id="{D68645FC-F486-612D-5BD6-107BD52BFBDD}"/>
              </a:ext>
            </a:extLst>
          </p:cNvPr>
          <p:cNvSpPr/>
          <p:nvPr/>
        </p:nvSpPr>
        <p:spPr>
          <a:xfrm>
            <a:off x="2679697" y="2210908"/>
            <a:ext cx="5006978" cy="540000"/>
          </a:xfrm>
          <a:prstGeom prst="rect">
            <a:avLst/>
          </a:prstGeom>
          <a:noFill/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r>
              <a:rPr lang="es-ES" sz="1000" dirty="0" err="1">
                <a:solidFill>
                  <a:schemeClr val="tx1"/>
                </a:solidFill>
              </a:rPr>
              <a:t>Chatbot</a:t>
            </a:r>
            <a:r>
              <a:rPr lang="es-ES" sz="1000" dirty="0">
                <a:solidFill>
                  <a:schemeClr val="tx1"/>
                </a:solidFill>
              </a:rPr>
              <a:t> que permite dar de alta un aviso de avería, consultar uno existente y comunicar una disconformidad sobre un trabajo programado entre otras opciones.</a:t>
            </a:r>
          </a:p>
        </p:txBody>
      </p:sp>
      <p:sp>
        <p:nvSpPr>
          <p:cNvPr id="55" name="Rectángulo 54">
            <a:extLst>
              <a:ext uri="{FF2B5EF4-FFF2-40B4-BE49-F238E27FC236}">
                <a16:creationId xmlns:a16="http://schemas.microsoft.com/office/drawing/2014/main" id="{BFB1190A-059C-0379-CB1E-C7E1BB679998}"/>
              </a:ext>
            </a:extLst>
          </p:cNvPr>
          <p:cNvSpPr/>
          <p:nvPr/>
        </p:nvSpPr>
        <p:spPr>
          <a:xfrm>
            <a:off x="2679698" y="2780865"/>
            <a:ext cx="5006978" cy="540000"/>
          </a:xfrm>
          <a:prstGeom prst="rect">
            <a:avLst/>
          </a:prstGeom>
          <a:noFill/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r>
              <a:rPr lang="es-ES" sz="1000" dirty="0">
                <a:solidFill>
                  <a:schemeClr val="tx1"/>
                </a:solidFill>
              </a:rPr>
              <a:t>Consulta de trabajos programados en los próximos 7 días sobre una calle concreta.</a:t>
            </a:r>
          </a:p>
        </p:txBody>
      </p:sp>
      <p:sp>
        <p:nvSpPr>
          <p:cNvPr id="56" name="Rectángulo 55">
            <a:extLst>
              <a:ext uri="{FF2B5EF4-FFF2-40B4-BE49-F238E27FC236}">
                <a16:creationId xmlns:a16="http://schemas.microsoft.com/office/drawing/2014/main" id="{152D57F9-56CA-AC8D-9B4F-42330AF1D9F4}"/>
              </a:ext>
            </a:extLst>
          </p:cNvPr>
          <p:cNvSpPr/>
          <p:nvPr/>
        </p:nvSpPr>
        <p:spPr>
          <a:xfrm>
            <a:off x="2679699" y="3353632"/>
            <a:ext cx="5006978" cy="540000"/>
          </a:xfrm>
          <a:prstGeom prst="rect">
            <a:avLst/>
          </a:prstGeom>
          <a:noFill/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r>
              <a:rPr lang="es-ES" sz="1000" dirty="0">
                <a:solidFill>
                  <a:schemeClr val="tx1"/>
                </a:solidFill>
              </a:rPr>
              <a:t>Suscripción a la notificación vía email de trabajos programados y averías sobre un suministro.</a:t>
            </a:r>
          </a:p>
        </p:txBody>
      </p:sp>
      <p:sp>
        <p:nvSpPr>
          <p:cNvPr id="57" name="Rectángulo 56">
            <a:extLst>
              <a:ext uri="{FF2B5EF4-FFF2-40B4-BE49-F238E27FC236}">
                <a16:creationId xmlns:a16="http://schemas.microsoft.com/office/drawing/2014/main" id="{3E0C20E0-FB24-B991-BBE2-8EDDB91D06A3}"/>
              </a:ext>
            </a:extLst>
          </p:cNvPr>
          <p:cNvSpPr/>
          <p:nvPr/>
        </p:nvSpPr>
        <p:spPr>
          <a:xfrm>
            <a:off x="2679696" y="3932038"/>
            <a:ext cx="5006978" cy="540000"/>
          </a:xfrm>
          <a:prstGeom prst="rect">
            <a:avLst/>
          </a:prstGeom>
          <a:noFill/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r>
              <a:rPr lang="es-ES" sz="1000" dirty="0">
                <a:solidFill>
                  <a:schemeClr val="tx1"/>
                </a:solidFill>
              </a:rPr>
              <a:t>Formulario para notificar una situación de peligro en alguna de nuestras instalaciones.</a:t>
            </a:r>
          </a:p>
          <a:p>
            <a:endParaRPr lang="es-ES" sz="1000" dirty="0">
              <a:solidFill>
                <a:schemeClr val="tx1"/>
              </a:solidFill>
            </a:endParaRPr>
          </a:p>
        </p:txBody>
      </p:sp>
      <p:sp>
        <p:nvSpPr>
          <p:cNvPr id="58" name="Rectángulo 57">
            <a:extLst>
              <a:ext uri="{FF2B5EF4-FFF2-40B4-BE49-F238E27FC236}">
                <a16:creationId xmlns:a16="http://schemas.microsoft.com/office/drawing/2014/main" id="{B25C1A6A-331D-05F9-1267-7442CAC3ED1C}"/>
              </a:ext>
            </a:extLst>
          </p:cNvPr>
          <p:cNvSpPr/>
          <p:nvPr/>
        </p:nvSpPr>
        <p:spPr>
          <a:xfrm>
            <a:off x="2679696" y="4505881"/>
            <a:ext cx="5006978" cy="540000"/>
          </a:xfrm>
          <a:prstGeom prst="rect">
            <a:avLst/>
          </a:prstGeom>
          <a:noFill/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r>
              <a:rPr lang="es-ES" sz="1000">
                <a:solidFill>
                  <a:schemeClr val="tx1"/>
                </a:solidFill>
              </a:rPr>
              <a:t>Formulario que permite denunciar un fraude o anomalía (enganches ilegales, manipulaciones en el contador, etc.)</a:t>
            </a:r>
            <a:endParaRPr lang="es-ES" sz="1000" dirty="0">
              <a:solidFill>
                <a:schemeClr val="tx1"/>
              </a:solidFill>
            </a:endParaRPr>
          </a:p>
        </p:txBody>
      </p:sp>
      <p:sp>
        <p:nvSpPr>
          <p:cNvPr id="60" name="Rectángulo 59">
            <a:extLst>
              <a:ext uri="{FF2B5EF4-FFF2-40B4-BE49-F238E27FC236}">
                <a16:creationId xmlns:a16="http://schemas.microsoft.com/office/drawing/2014/main" id="{922CEC3E-84A7-48B3-5E23-EF4B919443D5}"/>
              </a:ext>
            </a:extLst>
          </p:cNvPr>
          <p:cNvSpPr/>
          <p:nvPr/>
        </p:nvSpPr>
        <p:spPr>
          <a:xfrm>
            <a:off x="2679701" y="5653359"/>
            <a:ext cx="5006978" cy="540000"/>
          </a:xfrm>
          <a:prstGeom prst="rect">
            <a:avLst/>
          </a:prstGeom>
          <a:noFill/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r>
              <a:rPr lang="es-ES" sz="1000" dirty="0">
                <a:solidFill>
                  <a:schemeClr val="tx1"/>
                </a:solidFill>
              </a:rPr>
              <a:t>Pasarela de pago online de facturas de Conexiones y expedientes de fraude mediante tarjeta de crédito y BIZUM.</a:t>
            </a:r>
          </a:p>
        </p:txBody>
      </p:sp>
      <p:sp>
        <p:nvSpPr>
          <p:cNvPr id="61" name="Rectángulo 60">
            <a:extLst>
              <a:ext uri="{FF2B5EF4-FFF2-40B4-BE49-F238E27FC236}">
                <a16:creationId xmlns:a16="http://schemas.microsoft.com/office/drawing/2014/main" id="{014B0212-51FC-0774-4D56-101D6939D633}"/>
              </a:ext>
            </a:extLst>
          </p:cNvPr>
          <p:cNvSpPr/>
          <p:nvPr/>
        </p:nvSpPr>
        <p:spPr>
          <a:xfrm>
            <a:off x="2679701" y="5078648"/>
            <a:ext cx="5006978" cy="540000"/>
          </a:xfrm>
          <a:prstGeom prst="rect">
            <a:avLst/>
          </a:prstGeom>
          <a:noFill/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r>
              <a:rPr lang="es-ES" sz="1000" dirty="0">
                <a:solidFill>
                  <a:schemeClr val="tx1"/>
                </a:solidFill>
              </a:rPr>
              <a:t>Servicio para aportar la lectura de un suministro</a:t>
            </a:r>
          </a:p>
        </p:txBody>
      </p:sp>
      <p:sp>
        <p:nvSpPr>
          <p:cNvPr id="75" name="Flecha: a la derecha 74">
            <a:extLst>
              <a:ext uri="{FF2B5EF4-FFF2-40B4-BE49-F238E27FC236}">
                <a16:creationId xmlns:a16="http://schemas.microsoft.com/office/drawing/2014/main" id="{5E7EFAF0-1D3C-C3BE-63C0-F6F70DE21AA6}"/>
              </a:ext>
            </a:extLst>
          </p:cNvPr>
          <p:cNvSpPr/>
          <p:nvPr/>
        </p:nvSpPr>
        <p:spPr>
          <a:xfrm>
            <a:off x="7864549" y="1627593"/>
            <a:ext cx="304800" cy="539999"/>
          </a:xfrm>
          <a:prstGeom prst="rightArrow">
            <a:avLst>
              <a:gd name="adj1" fmla="val 100000"/>
              <a:gd name="adj2" fmla="val 56250"/>
            </a:avLst>
          </a:prstGeom>
          <a:solidFill>
            <a:srgbClr val="00B0F0">
              <a:alpha val="62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s-ES" sz="2000" dirty="0" err="1"/>
          </a:p>
        </p:txBody>
      </p:sp>
      <p:sp>
        <p:nvSpPr>
          <p:cNvPr id="78" name="Flecha: a la derecha 77">
            <a:extLst>
              <a:ext uri="{FF2B5EF4-FFF2-40B4-BE49-F238E27FC236}">
                <a16:creationId xmlns:a16="http://schemas.microsoft.com/office/drawing/2014/main" id="{99B2DA27-FAEB-1F1A-B0DB-3CECDE75E040}"/>
              </a:ext>
            </a:extLst>
          </p:cNvPr>
          <p:cNvSpPr/>
          <p:nvPr/>
        </p:nvSpPr>
        <p:spPr>
          <a:xfrm>
            <a:off x="7864549" y="3923468"/>
            <a:ext cx="304800" cy="539999"/>
          </a:xfrm>
          <a:prstGeom prst="rightArrow">
            <a:avLst>
              <a:gd name="adj1" fmla="val 100000"/>
              <a:gd name="adj2" fmla="val 56250"/>
            </a:avLst>
          </a:prstGeom>
          <a:solidFill>
            <a:srgbClr val="00B0F0">
              <a:alpha val="62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s-ES" sz="2000" dirty="0" err="1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D5E936E5-488A-B9AD-5538-84A497F867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47225" y="1627593"/>
            <a:ext cx="3578138" cy="1571335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B8A66F5A-824D-EBD2-0861-5C288990E5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47225" y="3893632"/>
            <a:ext cx="3578138" cy="1685267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7890160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5F9418D-8D60-72C0-1267-3A2A7FC33F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6670400A-C005-E754-48EA-0B10AA8FC0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2235E-0982-3B42-A838-A74550CD4449}" type="slidenum">
              <a:rPr lang="en-GB" smtClean="0"/>
              <a:pPr/>
              <a:t>5</a:t>
            </a:fld>
            <a:endParaRPr lang="en-GB" dirty="0"/>
          </a:p>
        </p:txBody>
      </p:sp>
      <p:sp>
        <p:nvSpPr>
          <p:cNvPr id="6" name="Marcador de texto 5">
            <a:extLst>
              <a:ext uri="{FF2B5EF4-FFF2-40B4-BE49-F238E27FC236}">
                <a16:creationId xmlns:a16="http://schemas.microsoft.com/office/drawing/2014/main" id="{31E98015-7659-0190-7CF7-F8CC463C172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s-ES" dirty="0"/>
              <a:t>Área privada</a:t>
            </a:r>
          </a:p>
        </p:txBody>
      </p:sp>
    </p:spTree>
    <p:extLst>
      <p:ext uri="{BB962C8B-B14F-4D97-AF65-F5344CB8AC3E}">
        <p14:creationId xmlns:p14="http://schemas.microsoft.com/office/powerpoint/2010/main" val="34780763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BC2AFF47-E609-8138-4DE1-453E1C1139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999" y="670121"/>
            <a:ext cx="8375651" cy="394980"/>
          </a:xfrm>
        </p:spPr>
        <p:txBody>
          <a:bodyPr vert="horz" wrap="square" lIns="0" tIns="0" rIns="0" bIns="0" rtlCol="0" anchor="t">
            <a:normAutofit/>
          </a:bodyPr>
          <a:lstStyle/>
          <a:p>
            <a:r>
              <a:rPr lang="es-ES" dirty="0"/>
              <a:t>Web e-distribución </a:t>
            </a:r>
            <a:endParaRPr lang="en-US" dirty="0"/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>
          <a:xfrm>
            <a:off x="10664825" y="6264005"/>
            <a:ext cx="762000" cy="153888"/>
          </a:xfrm>
        </p:spPr>
        <p:txBody>
          <a:bodyPr vert="horz" wrap="square" lIns="0" tIns="0" rIns="0" bIns="0" rtlCol="0" anchor="ctr">
            <a:normAutofit/>
          </a:bodyPr>
          <a:lstStyle/>
          <a:p>
            <a:pPr>
              <a:spcAft>
                <a:spcPts val="600"/>
              </a:spcAft>
            </a:pPr>
            <a:fld id="{1ED2235E-0982-3B42-A838-A74550CD4449}" type="slidenum">
              <a:rPr lang="en-GB" noProof="0" smtClean="0"/>
              <a:pPr>
                <a:spcAft>
                  <a:spcPts val="600"/>
                </a:spcAft>
              </a:pPr>
              <a:t>6</a:t>
            </a:fld>
            <a:endParaRPr lang="en-GB" noProof="0"/>
          </a:p>
        </p:txBody>
      </p:sp>
      <p:sp>
        <p:nvSpPr>
          <p:cNvPr id="15" name="Text Placeholder 5">
            <a:extLst>
              <a:ext uri="{FF2B5EF4-FFF2-40B4-BE49-F238E27FC236}">
                <a16:creationId xmlns:a16="http://schemas.microsoft.com/office/drawing/2014/main" id="{4AC28D32-2806-44F0-96A5-87AC2805F18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61999" y="1085366"/>
            <a:ext cx="8375651" cy="276999"/>
          </a:xfrm>
        </p:spPr>
        <p:txBody>
          <a:bodyPr/>
          <a:lstStyle/>
          <a:p>
            <a:r>
              <a:rPr lang="en-US" dirty="0" err="1"/>
              <a:t>Área</a:t>
            </a:r>
            <a:r>
              <a:rPr lang="en-US" dirty="0"/>
              <a:t> </a:t>
            </a:r>
            <a:r>
              <a:rPr lang="en-US" dirty="0" err="1"/>
              <a:t>privada</a:t>
            </a:r>
            <a:endParaRPr lang="en-US" dirty="0"/>
          </a:p>
        </p:txBody>
      </p:sp>
      <p:sp>
        <p:nvSpPr>
          <p:cNvPr id="16" name="Flecha: a la derecha 15">
            <a:extLst>
              <a:ext uri="{FF2B5EF4-FFF2-40B4-BE49-F238E27FC236}">
                <a16:creationId xmlns:a16="http://schemas.microsoft.com/office/drawing/2014/main" id="{57356F63-F6A9-8098-2895-FB537CFA94F0}"/>
              </a:ext>
            </a:extLst>
          </p:cNvPr>
          <p:cNvSpPr/>
          <p:nvPr/>
        </p:nvSpPr>
        <p:spPr>
          <a:xfrm>
            <a:off x="415006" y="2800045"/>
            <a:ext cx="5283297" cy="432000"/>
          </a:xfrm>
          <a:prstGeom prst="rightArrow">
            <a:avLst>
              <a:gd name="adj1" fmla="val 100000"/>
              <a:gd name="adj2" fmla="val 19172"/>
            </a:avLst>
          </a:prstGeom>
          <a:gradFill>
            <a:gsLst>
              <a:gs pos="81000">
                <a:srgbClr val="0070C0"/>
              </a:gs>
              <a:gs pos="100000">
                <a:srgbClr val="008FFA"/>
              </a:gs>
            </a:gsLst>
            <a:lin ang="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marL="0" lvl="1">
              <a:spcBef>
                <a:spcPts val="600"/>
              </a:spcBef>
              <a:spcAft>
                <a:spcPts val="600"/>
              </a:spcAft>
              <a:buSzPts val="1000"/>
              <a:tabLst>
                <a:tab pos="1057275" algn="l"/>
              </a:tabLst>
            </a:pPr>
            <a:r>
              <a:rPr lang="es-ES" sz="1400" b="1" dirty="0">
                <a:solidFill>
                  <a:schemeClr val="bg1"/>
                </a:solidFill>
              </a:rPr>
              <a:t>´   30 servicios disponibles</a:t>
            </a:r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E929A6A6-C010-70D7-F196-4574266384C6}"/>
              </a:ext>
            </a:extLst>
          </p:cNvPr>
          <p:cNvSpPr/>
          <p:nvPr/>
        </p:nvSpPr>
        <p:spPr>
          <a:xfrm>
            <a:off x="406303" y="2800045"/>
            <a:ext cx="159752" cy="432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endParaRPr lang="es-ES" sz="1600" dirty="0" err="1"/>
          </a:p>
        </p:txBody>
      </p:sp>
      <p:sp>
        <p:nvSpPr>
          <p:cNvPr id="19" name="Flecha: a la derecha 18">
            <a:extLst>
              <a:ext uri="{FF2B5EF4-FFF2-40B4-BE49-F238E27FC236}">
                <a16:creationId xmlns:a16="http://schemas.microsoft.com/office/drawing/2014/main" id="{CA65C2D0-A115-E389-923D-B756E6AB1294}"/>
              </a:ext>
            </a:extLst>
          </p:cNvPr>
          <p:cNvSpPr/>
          <p:nvPr/>
        </p:nvSpPr>
        <p:spPr>
          <a:xfrm>
            <a:off x="415006" y="3368927"/>
            <a:ext cx="5283297" cy="432000"/>
          </a:xfrm>
          <a:prstGeom prst="rightArrow">
            <a:avLst>
              <a:gd name="adj1" fmla="val 100000"/>
              <a:gd name="adj2" fmla="val 19172"/>
            </a:avLst>
          </a:prstGeom>
          <a:gradFill>
            <a:gsLst>
              <a:gs pos="81000">
                <a:srgbClr val="0070C0"/>
              </a:gs>
              <a:gs pos="100000">
                <a:srgbClr val="008FFA"/>
              </a:gs>
            </a:gsLst>
            <a:lin ang="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marL="0" lvl="1">
              <a:spcBef>
                <a:spcPts val="600"/>
              </a:spcBef>
              <a:spcAft>
                <a:spcPts val="600"/>
              </a:spcAft>
              <a:buSzPts val="1000"/>
              <a:tabLst>
                <a:tab pos="1057275" algn="l"/>
              </a:tabLst>
            </a:pPr>
            <a:r>
              <a:rPr lang="es-ES" sz="1400" b="1" dirty="0">
                <a:solidFill>
                  <a:schemeClr val="bg1"/>
                </a:solidFill>
              </a:rPr>
              <a:t>´   Perfiles de Consumidor, Instalador y Productor</a:t>
            </a:r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D5BB177B-5380-BB91-1384-870D09576620}"/>
              </a:ext>
            </a:extLst>
          </p:cNvPr>
          <p:cNvSpPr/>
          <p:nvPr/>
        </p:nvSpPr>
        <p:spPr>
          <a:xfrm>
            <a:off x="406303" y="3368927"/>
            <a:ext cx="159752" cy="432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endParaRPr lang="es-ES" sz="1600" dirty="0" err="1"/>
          </a:p>
        </p:txBody>
      </p:sp>
      <p:sp>
        <p:nvSpPr>
          <p:cNvPr id="22" name="Flecha: a la derecha 21">
            <a:extLst>
              <a:ext uri="{FF2B5EF4-FFF2-40B4-BE49-F238E27FC236}">
                <a16:creationId xmlns:a16="http://schemas.microsoft.com/office/drawing/2014/main" id="{AA3F7215-9D46-91A3-18ED-08FF950AC0CC}"/>
              </a:ext>
            </a:extLst>
          </p:cNvPr>
          <p:cNvSpPr/>
          <p:nvPr/>
        </p:nvSpPr>
        <p:spPr>
          <a:xfrm>
            <a:off x="415006" y="3937809"/>
            <a:ext cx="5283297" cy="432000"/>
          </a:xfrm>
          <a:prstGeom prst="rightArrow">
            <a:avLst>
              <a:gd name="adj1" fmla="val 100000"/>
              <a:gd name="adj2" fmla="val 19172"/>
            </a:avLst>
          </a:prstGeom>
          <a:gradFill>
            <a:gsLst>
              <a:gs pos="81000">
                <a:srgbClr val="0070C0"/>
              </a:gs>
              <a:gs pos="100000">
                <a:srgbClr val="008FFA"/>
              </a:gs>
            </a:gsLst>
            <a:lin ang="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marL="0" lvl="1">
              <a:spcBef>
                <a:spcPts val="600"/>
              </a:spcBef>
              <a:spcAft>
                <a:spcPts val="600"/>
              </a:spcAft>
              <a:buSzPts val="1000"/>
              <a:tabLst>
                <a:tab pos="1057275" algn="l"/>
              </a:tabLst>
            </a:pPr>
            <a:r>
              <a:rPr lang="es-ES" sz="1400" b="1" dirty="0">
                <a:solidFill>
                  <a:schemeClr val="bg1"/>
                </a:solidFill>
              </a:rPr>
              <a:t>´   Publicada en castellano, catalán e inglés</a:t>
            </a:r>
          </a:p>
        </p:txBody>
      </p:sp>
      <p:sp>
        <p:nvSpPr>
          <p:cNvPr id="23" name="Rectángulo 22">
            <a:extLst>
              <a:ext uri="{FF2B5EF4-FFF2-40B4-BE49-F238E27FC236}">
                <a16:creationId xmlns:a16="http://schemas.microsoft.com/office/drawing/2014/main" id="{0AA8C62B-AFFB-B5DE-DD6E-ED67F3B54E03}"/>
              </a:ext>
            </a:extLst>
          </p:cNvPr>
          <p:cNvSpPr/>
          <p:nvPr/>
        </p:nvSpPr>
        <p:spPr>
          <a:xfrm>
            <a:off x="406303" y="3937809"/>
            <a:ext cx="159752" cy="432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endParaRPr lang="es-ES" sz="1600" dirty="0" err="1"/>
          </a:p>
        </p:txBody>
      </p:sp>
      <p:sp>
        <p:nvSpPr>
          <p:cNvPr id="25" name="Flecha: a la derecha 24">
            <a:extLst>
              <a:ext uri="{FF2B5EF4-FFF2-40B4-BE49-F238E27FC236}">
                <a16:creationId xmlns:a16="http://schemas.microsoft.com/office/drawing/2014/main" id="{C949E8F5-29B9-84A5-3CCC-0E7F5A4DAFBE}"/>
              </a:ext>
            </a:extLst>
          </p:cNvPr>
          <p:cNvSpPr/>
          <p:nvPr/>
        </p:nvSpPr>
        <p:spPr>
          <a:xfrm>
            <a:off x="415006" y="4506691"/>
            <a:ext cx="5283297" cy="432000"/>
          </a:xfrm>
          <a:prstGeom prst="rightArrow">
            <a:avLst>
              <a:gd name="adj1" fmla="val 100000"/>
              <a:gd name="adj2" fmla="val 19172"/>
            </a:avLst>
          </a:prstGeom>
          <a:gradFill>
            <a:gsLst>
              <a:gs pos="81000">
                <a:srgbClr val="0070C0"/>
              </a:gs>
              <a:gs pos="100000">
                <a:srgbClr val="008FFA"/>
              </a:gs>
            </a:gsLst>
            <a:lin ang="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marL="0" lvl="1">
              <a:spcBef>
                <a:spcPts val="600"/>
              </a:spcBef>
              <a:spcAft>
                <a:spcPts val="600"/>
              </a:spcAft>
              <a:buSzPts val="1000"/>
              <a:tabLst>
                <a:tab pos="1057275" algn="l"/>
              </a:tabLst>
            </a:pPr>
            <a:r>
              <a:rPr lang="es-ES" sz="1400" b="1" dirty="0">
                <a:solidFill>
                  <a:schemeClr val="bg1"/>
                </a:solidFill>
              </a:rPr>
              <a:t>´   Apps móviles de Android e iOS con todos los servicios</a:t>
            </a:r>
          </a:p>
        </p:txBody>
      </p:sp>
      <p:sp>
        <p:nvSpPr>
          <p:cNvPr id="26" name="Rectángulo 25">
            <a:extLst>
              <a:ext uri="{FF2B5EF4-FFF2-40B4-BE49-F238E27FC236}">
                <a16:creationId xmlns:a16="http://schemas.microsoft.com/office/drawing/2014/main" id="{5FD08BBD-03F4-09FF-62A4-B20968A1980E}"/>
              </a:ext>
            </a:extLst>
          </p:cNvPr>
          <p:cNvSpPr/>
          <p:nvPr/>
        </p:nvSpPr>
        <p:spPr>
          <a:xfrm>
            <a:off x="406303" y="4506691"/>
            <a:ext cx="159752" cy="432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endParaRPr lang="es-ES" sz="1600" dirty="0" err="1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7B6A2AC7-962F-92EC-D09A-62EF673066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2324196"/>
            <a:ext cx="5851599" cy="3091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11035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BC2AFF47-E609-8138-4DE1-453E1C1139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999" y="670121"/>
            <a:ext cx="8375651" cy="394980"/>
          </a:xfrm>
        </p:spPr>
        <p:txBody>
          <a:bodyPr vert="horz" wrap="square" lIns="0" tIns="0" rIns="0" bIns="0" rtlCol="0" anchor="t">
            <a:normAutofit/>
          </a:bodyPr>
          <a:lstStyle/>
          <a:p>
            <a:r>
              <a:rPr lang="es-ES" dirty="0"/>
              <a:t>Web e-distribución </a:t>
            </a:r>
            <a:endParaRPr lang="en-US" dirty="0"/>
          </a:p>
        </p:txBody>
      </p:sp>
      <p:sp>
        <p:nvSpPr>
          <p:cNvPr id="8" name="Rectángulo 7"/>
          <p:cNvSpPr/>
          <p:nvPr/>
        </p:nvSpPr>
        <p:spPr>
          <a:xfrm>
            <a:off x="1457617" y="2278395"/>
            <a:ext cx="5334001" cy="384587"/>
          </a:xfrm>
          <a:prstGeom prst="rect">
            <a:avLst/>
          </a:prstGeom>
        </p:spPr>
        <p:txBody>
          <a:bodyPr vert="horz" wrap="square" lIns="0" tIns="0" rIns="180000" bIns="0" rtlCol="0">
            <a:normAutofit/>
          </a:bodyPr>
          <a:lstStyle/>
          <a:p>
            <a:pPr marL="0" lvl="1">
              <a:spcBef>
                <a:spcPts val="600"/>
              </a:spcBef>
              <a:spcAft>
                <a:spcPts val="600"/>
              </a:spcAft>
              <a:buSzPts val="1000"/>
              <a:tabLst>
                <a:tab pos="1057275" algn="l"/>
              </a:tabLst>
            </a:pP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>
          <a:xfrm>
            <a:off x="10664825" y="6264005"/>
            <a:ext cx="762000" cy="153888"/>
          </a:xfrm>
        </p:spPr>
        <p:txBody>
          <a:bodyPr vert="horz" wrap="square" lIns="0" tIns="0" rIns="0" bIns="0" rtlCol="0" anchor="ctr">
            <a:normAutofit/>
          </a:bodyPr>
          <a:lstStyle/>
          <a:p>
            <a:pPr>
              <a:spcAft>
                <a:spcPts val="600"/>
              </a:spcAft>
            </a:pPr>
            <a:fld id="{1ED2235E-0982-3B42-A838-A74550CD4449}" type="slidenum">
              <a:rPr lang="en-GB" noProof="0" smtClean="0"/>
              <a:pPr>
                <a:spcAft>
                  <a:spcPts val="600"/>
                </a:spcAft>
              </a:pPr>
              <a:t>7</a:t>
            </a:fld>
            <a:endParaRPr lang="en-GB" noProof="0"/>
          </a:p>
        </p:txBody>
      </p:sp>
      <p:sp>
        <p:nvSpPr>
          <p:cNvPr id="15" name="Text Placeholder 5">
            <a:extLst>
              <a:ext uri="{FF2B5EF4-FFF2-40B4-BE49-F238E27FC236}">
                <a16:creationId xmlns:a16="http://schemas.microsoft.com/office/drawing/2014/main" id="{4AC28D32-2806-44F0-96A5-87AC2805F18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61999" y="1085366"/>
            <a:ext cx="8375651" cy="276999"/>
          </a:xfrm>
        </p:spPr>
        <p:txBody>
          <a:bodyPr/>
          <a:lstStyle/>
          <a:p>
            <a:r>
              <a:rPr lang="es-ES"/>
              <a:t>Servicios área privada – Gestión del suministro 1/2</a:t>
            </a:r>
          </a:p>
        </p:txBody>
      </p:sp>
      <p:sp>
        <p:nvSpPr>
          <p:cNvPr id="19" name="Flecha: a la derecha 18">
            <a:extLst>
              <a:ext uri="{FF2B5EF4-FFF2-40B4-BE49-F238E27FC236}">
                <a16:creationId xmlns:a16="http://schemas.microsoft.com/office/drawing/2014/main" id="{42694233-5487-8F4F-F096-FB34B7EA1EBB}"/>
              </a:ext>
            </a:extLst>
          </p:cNvPr>
          <p:cNvSpPr/>
          <p:nvPr/>
        </p:nvSpPr>
        <p:spPr>
          <a:xfrm>
            <a:off x="408911" y="1638166"/>
            <a:ext cx="2169189" cy="540000"/>
          </a:xfrm>
          <a:prstGeom prst="rightArrow">
            <a:avLst>
              <a:gd name="adj1" fmla="val 100000"/>
              <a:gd name="adj2" fmla="val 19172"/>
            </a:avLst>
          </a:prstGeom>
          <a:gradFill>
            <a:gsLst>
              <a:gs pos="81000">
                <a:srgbClr val="0070C0"/>
              </a:gs>
              <a:gs pos="100000">
                <a:srgbClr val="008FFA"/>
              </a:gs>
            </a:gsLst>
            <a:lin ang="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36000" rIns="72000" bIns="36000" rtlCol="0" anchor="ctr"/>
          <a:lstStyle/>
          <a:p>
            <a:pPr marL="0" lvl="1">
              <a:spcBef>
                <a:spcPts val="600"/>
              </a:spcBef>
              <a:spcAft>
                <a:spcPts val="600"/>
              </a:spcAft>
              <a:buSzPts val="1000"/>
              <a:tabLst>
                <a:tab pos="1057275" algn="l"/>
              </a:tabLst>
            </a:pPr>
            <a:r>
              <a:rPr lang="es-ES" sz="1200" b="1" dirty="0">
                <a:solidFill>
                  <a:schemeClr val="bg1"/>
                </a:solidFill>
              </a:rPr>
              <a:t>Mis suministros</a:t>
            </a:r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73D31D7D-2F01-C39F-8716-4E24C0DF50B1}"/>
              </a:ext>
            </a:extLst>
          </p:cNvPr>
          <p:cNvSpPr/>
          <p:nvPr/>
        </p:nvSpPr>
        <p:spPr>
          <a:xfrm>
            <a:off x="405338" y="1638166"/>
            <a:ext cx="65590" cy="539999"/>
          </a:xfrm>
          <a:prstGeom prst="rect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endParaRPr lang="es-ES" sz="1600" b="1" dirty="0" err="1"/>
          </a:p>
        </p:txBody>
      </p:sp>
      <p:sp>
        <p:nvSpPr>
          <p:cNvPr id="22" name="Flecha: a la derecha 21">
            <a:extLst>
              <a:ext uri="{FF2B5EF4-FFF2-40B4-BE49-F238E27FC236}">
                <a16:creationId xmlns:a16="http://schemas.microsoft.com/office/drawing/2014/main" id="{6D11C5D2-2C25-51A2-C510-72EF63199D67}"/>
              </a:ext>
            </a:extLst>
          </p:cNvPr>
          <p:cNvSpPr/>
          <p:nvPr/>
        </p:nvSpPr>
        <p:spPr>
          <a:xfrm>
            <a:off x="408905" y="2210909"/>
            <a:ext cx="2165622" cy="540000"/>
          </a:xfrm>
          <a:prstGeom prst="rightArrow">
            <a:avLst>
              <a:gd name="adj1" fmla="val 100000"/>
              <a:gd name="adj2" fmla="val 19172"/>
            </a:avLst>
          </a:prstGeom>
          <a:gradFill>
            <a:gsLst>
              <a:gs pos="81000">
                <a:srgbClr val="0070C0"/>
              </a:gs>
              <a:gs pos="100000">
                <a:srgbClr val="008FFA"/>
              </a:gs>
            </a:gsLst>
            <a:lin ang="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36000" rIns="72000" bIns="36000" rtlCol="0" anchor="ctr"/>
          <a:lstStyle/>
          <a:p>
            <a:pPr marL="0" lvl="1">
              <a:spcBef>
                <a:spcPts val="600"/>
              </a:spcBef>
              <a:spcAft>
                <a:spcPts val="600"/>
              </a:spcAft>
              <a:buSzPts val="1000"/>
              <a:tabLst>
                <a:tab pos="1057275" algn="l"/>
              </a:tabLst>
            </a:pPr>
            <a:r>
              <a:rPr lang="es-ES" sz="1200" b="1" dirty="0">
                <a:solidFill>
                  <a:schemeClr val="bg1"/>
                </a:solidFill>
              </a:rPr>
              <a:t>Mi consumo</a:t>
            </a:r>
          </a:p>
        </p:txBody>
      </p:sp>
      <p:sp>
        <p:nvSpPr>
          <p:cNvPr id="24" name="Rectángulo 23">
            <a:extLst>
              <a:ext uri="{FF2B5EF4-FFF2-40B4-BE49-F238E27FC236}">
                <a16:creationId xmlns:a16="http://schemas.microsoft.com/office/drawing/2014/main" id="{1D465C52-A64A-2618-3F0E-0AD54DA5B42A}"/>
              </a:ext>
            </a:extLst>
          </p:cNvPr>
          <p:cNvSpPr/>
          <p:nvPr/>
        </p:nvSpPr>
        <p:spPr>
          <a:xfrm>
            <a:off x="405338" y="2210909"/>
            <a:ext cx="65482" cy="539999"/>
          </a:xfrm>
          <a:prstGeom prst="rect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36000" rIns="72000" bIns="36000" rtlCol="0" anchor="ctr"/>
          <a:lstStyle/>
          <a:p>
            <a:endParaRPr lang="es-ES" dirty="0" err="1"/>
          </a:p>
        </p:txBody>
      </p:sp>
      <p:sp>
        <p:nvSpPr>
          <p:cNvPr id="26" name="Flecha: a la derecha 25">
            <a:extLst>
              <a:ext uri="{FF2B5EF4-FFF2-40B4-BE49-F238E27FC236}">
                <a16:creationId xmlns:a16="http://schemas.microsoft.com/office/drawing/2014/main" id="{1024411E-4C5B-8E01-EB6A-28BA0B069352}"/>
              </a:ext>
            </a:extLst>
          </p:cNvPr>
          <p:cNvSpPr/>
          <p:nvPr/>
        </p:nvSpPr>
        <p:spPr>
          <a:xfrm>
            <a:off x="408911" y="2783652"/>
            <a:ext cx="2169189" cy="540000"/>
          </a:xfrm>
          <a:prstGeom prst="rightArrow">
            <a:avLst>
              <a:gd name="adj1" fmla="val 100000"/>
              <a:gd name="adj2" fmla="val 19172"/>
            </a:avLst>
          </a:prstGeom>
          <a:gradFill>
            <a:gsLst>
              <a:gs pos="81000">
                <a:srgbClr val="0070C0"/>
              </a:gs>
              <a:gs pos="100000">
                <a:srgbClr val="008FFA"/>
              </a:gs>
            </a:gsLst>
            <a:lin ang="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36000" rIns="72000" bIns="36000" rtlCol="0" anchor="ctr"/>
          <a:lstStyle/>
          <a:p>
            <a:pPr marL="0" lvl="1">
              <a:spcBef>
                <a:spcPts val="600"/>
              </a:spcBef>
              <a:spcAft>
                <a:spcPts val="600"/>
              </a:spcAft>
              <a:buSzPts val="1000"/>
              <a:tabLst>
                <a:tab pos="1057275" algn="l"/>
              </a:tabLst>
            </a:pPr>
            <a:r>
              <a:rPr lang="es-ES" sz="1200" b="1" dirty="0">
                <a:solidFill>
                  <a:schemeClr val="bg1"/>
                </a:solidFill>
              </a:rPr>
              <a:t>Mis solicitudes de contratación</a:t>
            </a:r>
          </a:p>
        </p:txBody>
      </p:sp>
      <p:sp>
        <p:nvSpPr>
          <p:cNvPr id="27" name="Rectángulo 26">
            <a:extLst>
              <a:ext uri="{FF2B5EF4-FFF2-40B4-BE49-F238E27FC236}">
                <a16:creationId xmlns:a16="http://schemas.microsoft.com/office/drawing/2014/main" id="{0A7A59B2-D192-29FA-9187-C7AFACC51A14}"/>
              </a:ext>
            </a:extLst>
          </p:cNvPr>
          <p:cNvSpPr/>
          <p:nvPr/>
        </p:nvSpPr>
        <p:spPr>
          <a:xfrm>
            <a:off x="405338" y="2783652"/>
            <a:ext cx="65590" cy="539999"/>
          </a:xfrm>
          <a:prstGeom prst="rect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36000" rIns="72000" bIns="36000" rtlCol="0" anchor="ctr"/>
          <a:lstStyle/>
          <a:p>
            <a:endParaRPr lang="es-ES" dirty="0" err="1"/>
          </a:p>
        </p:txBody>
      </p:sp>
      <p:sp>
        <p:nvSpPr>
          <p:cNvPr id="35" name="Flecha: a la derecha 34">
            <a:extLst>
              <a:ext uri="{FF2B5EF4-FFF2-40B4-BE49-F238E27FC236}">
                <a16:creationId xmlns:a16="http://schemas.microsoft.com/office/drawing/2014/main" id="{80A00D54-DCE5-B6F0-A834-E86558CB1B14}"/>
              </a:ext>
            </a:extLst>
          </p:cNvPr>
          <p:cNvSpPr/>
          <p:nvPr/>
        </p:nvSpPr>
        <p:spPr>
          <a:xfrm>
            <a:off x="408911" y="3356395"/>
            <a:ext cx="2169189" cy="540000"/>
          </a:xfrm>
          <a:prstGeom prst="rightArrow">
            <a:avLst>
              <a:gd name="adj1" fmla="val 100000"/>
              <a:gd name="adj2" fmla="val 19172"/>
            </a:avLst>
          </a:prstGeom>
          <a:gradFill>
            <a:gsLst>
              <a:gs pos="81000">
                <a:srgbClr val="0070C0"/>
              </a:gs>
              <a:gs pos="100000">
                <a:srgbClr val="008FFA"/>
              </a:gs>
            </a:gsLst>
            <a:lin ang="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36000" rIns="72000" bIns="36000" rtlCol="0" anchor="ctr"/>
          <a:lstStyle/>
          <a:p>
            <a:pPr marL="0" lvl="1">
              <a:spcBef>
                <a:spcPts val="600"/>
              </a:spcBef>
              <a:spcAft>
                <a:spcPts val="600"/>
              </a:spcAft>
              <a:buSzPts val="1000"/>
              <a:tabLst>
                <a:tab pos="1057275" algn="l"/>
              </a:tabLst>
            </a:pPr>
            <a:r>
              <a:rPr lang="es-ES" sz="1200" b="1" dirty="0">
                <a:solidFill>
                  <a:schemeClr val="bg1"/>
                </a:solidFill>
              </a:rPr>
              <a:t>Reconectar ICP</a:t>
            </a:r>
          </a:p>
        </p:txBody>
      </p:sp>
      <p:sp>
        <p:nvSpPr>
          <p:cNvPr id="36" name="Rectángulo 35">
            <a:extLst>
              <a:ext uri="{FF2B5EF4-FFF2-40B4-BE49-F238E27FC236}">
                <a16:creationId xmlns:a16="http://schemas.microsoft.com/office/drawing/2014/main" id="{B3FF9B74-298F-46E7-4B07-8064058EEF62}"/>
              </a:ext>
            </a:extLst>
          </p:cNvPr>
          <p:cNvSpPr/>
          <p:nvPr/>
        </p:nvSpPr>
        <p:spPr>
          <a:xfrm>
            <a:off x="405338" y="3356395"/>
            <a:ext cx="65590" cy="539999"/>
          </a:xfrm>
          <a:prstGeom prst="rect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36000" rIns="72000" bIns="36000" rtlCol="0" anchor="ctr"/>
          <a:lstStyle/>
          <a:p>
            <a:endParaRPr lang="es-ES" dirty="0" err="1"/>
          </a:p>
        </p:txBody>
      </p:sp>
      <p:sp>
        <p:nvSpPr>
          <p:cNvPr id="38" name="Flecha: a la derecha 37">
            <a:extLst>
              <a:ext uri="{FF2B5EF4-FFF2-40B4-BE49-F238E27FC236}">
                <a16:creationId xmlns:a16="http://schemas.microsoft.com/office/drawing/2014/main" id="{A6195249-60BB-A1D1-D920-FF5092472D2B}"/>
              </a:ext>
            </a:extLst>
          </p:cNvPr>
          <p:cNvSpPr/>
          <p:nvPr/>
        </p:nvSpPr>
        <p:spPr>
          <a:xfrm>
            <a:off x="408911" y="3929138"/>
            <a:ext cx="2169189" cy="540000"/>
          </a:xfrm>
          <a:prstGeom prst="rightArrow">
            <a:avLst>
              <a:gd name="adj1" fmla="val 100000"/>
              <a:gd name="adj2" fmla="val 19172"/>
            </a:avLst>
          </a:prstGeom>
          <a:gradFill>
            <a:gsLst>
              <a:gs pos="81000">
                <a:srgbClr val="0070C0"/>
              </a:gs>
              <a:gs pos="100000">
                <a:srgbClr val="008FFA"/>
              </a:gs>
            </a:gsLst>
            <a:lin ang="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36000" rIns="72000" bIns="36000" rtlCol="0" anchor="ctr"/>
          <a:lstStyle/>
          <a:p>
            <a:pPr marL="0" lvl="1">
              <a:spcBef>
                <a:spcPts val="600"/>
              </a:spcBef>
              <a:spcAft>
                <a:spcPts val="600"/>
              </a:spcAft>
              <a:buSzPts val="1000"/>
              <a:tabLst>
                <a:tab pos="1057275" algn="l"/>
              </a:tabLst>
            </a:pPr>
            <a:r>
              <a:rPr lang="es-ES" sz="1200" b="1" dirty="0">
                <a:solidFill>
                  <a:schemeClr val="bg1"/>
                </a:solidFill>
              </a:rPr>
              <a:t>Acceso online al contador</a:t>
            </a:r>
          </a:p>
        </p:txBody>
      </p:sp>
      <p:sp>
        <p:nvSpPr>
          <p:cNvPr id="39" name="Rectángulo 38">
            <a:extLst>
              <a:ext uri="{FF2B5EF4-FFF2-40B4-BE49-F238E27FC236}">
                <a16:creationId xmlns:a16="http://schemas.microsoft.com/office/drawing/2014/main" id="{EFC158F9-A28D-35E4-7D43-906D68CE6018}"/>
              </a:ext>
            </a:extLst>
          </p:cNvPr>
          <p:cNvSpPr/>
          <p:nvPr/>
        </p:nvSpPr>
        <p:spPr>
          <a:xfrm>
            <a:off x="405338" y="3929138"/>
            <a:ext cx="65590" cy="539999"/>
          </a:xfrm>
          <a:prstGeom prst="rect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36000" rIns="72000" bIns="36000" rtlCol="0" anchor="ctr"/>
          <a:lstStyle/>
          <a:p>
            <a:endParaRPr lang="es-ES" dirty="0" err="1"/>
          </a:p>
        </p:txBody>
      </p:sp>
      <p:sp>
        <p:nvSpPr>
          <p:cNvPr id="41" name="Flecha: a la derecha 40">
            <a:extLst>
              <a:ext uri="{FF2B5EF4-FFF2-40B4-BE49-F238E27FC236}">
                <a16:creationId xmlns:a16="http://schemas.microsoft.com/office/drawing/2014/main" id="{F539077C-D2CC-6E24-1FA7-B065D706723A}"/>
              </a:ext>
            </a:extLst>
          </p:cNvPr>
          <p:cNvSpPr/>
          <p:nvPr/>
        </p:nvSpPr>
        <p:spPr>
          <a:xfrm>
            <a:off x="408911" y="4501881"/>
            <a:ext cx="2169189" cy="540000"/>
          </a:xfrm>
          <a:prstGeom prst="rightArrow">
            <a:avLst>
              <a:gd name="adj1" fmla="val 100000"/>
              <a:gd name="adj2" fmla="val 19172"/>
            </a:avLst>
          </a:prstGeom>
          <a:gradFill>
            <a:gsLst>
              <a:gs pos="81000">
                <a:srgbClr val="0070C0"/>
              </a:gs>
              <a:gs pos="100000">
                <a:srgbClr val="008FFA"/>
              </a:gs>
            </a:gsLst>
            <a:lin ang="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36000" rIns="72000" bIns="36000" rtlCol="0" anchor="ctr"/>
          <a:lstStyle/>
          <a:p>
            <a:pPr marL="0" lvl="1">
              <a:spcBef>
                <a:spcPts val="600"/>
              </a:spcBef>
              <a:spcAft>
                <a:spcPts val="600"/>
              </a:spcAft>
              <a:buSzPts val="1000"/>
              <a:tabLst>
                <a:tab pos="1057275" algn="l"/>
              </a:tabLst>
            </a:pPr>
            <a:r>
              <a:rPr lang="es-ES" sz="1200" b="1" dirty="0">
                <a:solidFill>
                  <a:schemeClr val="bg1"/>
                </a:solidFill>
              </a:rPr>
              <a:t>Potencia máxima demandada</a:t>
            </a:r>
          </a:p>
        </p:txBody>
      </p:sp>
      <p:sp>
        <p:nvSpPr>
          <p:cNvPr id="42" name="Rectángulo 41">
            <a:extLst>
              <a:ext uri="{FF2B5EF4-FFF2-40B4-BE49-F238E27FC236}">
                <a16:creationId xmlns:a16="http://schemas.microsoft.com/office/drawing/2014/main" id="{9D2E725C-29B8-4F35-2E49-5F0AC3AD0E78}"/>
              </a:ext>
            </a:extLst>
          </p:cNvPr>
          <p:cNvSpPr/>
          <p:nvPr/>
        </p:nvSpPr>
        <p:spPr>
          <a:xfrm>
            <a:off x="405338" y="4501881"/>
            <a:ext cx="65590" cy="539999"/>
          </a:xfrm>
          <a:prstGeom prst="rect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36000" rIns="72000" bIns="36000" rtlCol="0" anchor="ctr"/>
          <a:lstStyle/>
          <a:p>
            <a:endParaRPr lang="es-ES" dirty="0" err="1"/>
          </a:p>
        </p:txBody>
      </p:sp>
      <p:sp>
        <p:nvSpPr>
          <p:cNvPr id="44" name="Flecha: a la derecha 43">
            <a:extLst>
              <a:ext uri="{FF2B5EF4-FFF2-40B4-BE49-F238E27FC236}">
                <a16:creationId xmlns:a16="http://schemas.microsoft.com/office/drawing/2014/main" id="{7444DC7E-4566-7BE0-3A99-08A84EE9B923}"/>
              </a:ext>
            </a:extLst>
          </p:cNvPr>
          <p:cNvSpPr/>
          <p:nvPr/>
        </p:nvSpPr>
        <p:spPr>
          <a:xfrm>
            <a:off x="408911" y="5074624"/>
            <a:ext cx="2169189" cy="540000"/>
          </a:xfrm>
          <a:prstGeom prst="rightArrow">
            <a:avLst>
              <a:gd name="adj1" fmla="val 100000"/>
              <a:gd name="adj2" fmla="val 19172"/>
            </a:avLst>
          </a:prstGeom>
          <a:gradFill>
            <a:gsLst>
              <a:gs pos="81000">
                <a:srgbClr val="0070C0"/>
              </a:gs>
              <a:gs pos="100000">
                <a:srgbClr val="008FFA"/>
              </a:gs>
            </a:gsLst>
            <a:lin ang="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36000" rIns="72000" bIns="36000" rtlCol="0" anchor="ctr"/>
          <a:lstStyle/>
          <a:p>
            <a:pPr marL="0" lvl="1">
              <a:spcBef>
                <a:spcPts val="600"/>
              </a:spcBef>
              <a:spcAft>
                <a:spcPts val="600"/>
              </a:spcAft>
              <a:buSzPts val="1000"/>
              <a:tabLst>
                <a:tab pos="1057275" algn="l"/>
              </a:tabLst>
            </a:pPr>
            <a:r>
              <a:rPr lang="es-ES" sz="1200" b="1" dirty="0">
                <a:solidFill>
                  <a:schemeClr val="bg1"/>
                </a:solidFill>
              </a:rPr>
              <a:t>Certificado de lectura y consumo</a:t>
            </a:r>
          </a:p>
        </p:txBody>
      </p:sp>
      <p:sp>
        <p:nvSpPr>
          <p:cNvPr id="45" name="Rectángulo 44">
            <a:extLst>
              <a:ext uri="{FF2B5EF4-FFF2-40B4-BE49-F238E27FC236}">
                <a16:creationId xmlns:a16="http://schemas.microsoft.com/office/drawing/2014/main" id="{4ECFBFE2-33D2-038C-957A-92B0E6FF2AC5}"/>
              </a:ext>
            </a:extLst>
          </p:cNvPr>
          <p:cNvSpPr/>
          <p:nvPr/>
        </p:nvSpPr>
        <p:spPr>
          <a:xfrm>
            <a:off x="405338" y="5074624"/>
            <a:ext cx="65590" cy="539999"/>
          </a:xfrm>
          <a:prstGeom prst="rect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36000" rIns="72000" bIns="36000" rtlCol="0" anchor="ctr"/>
          <a:lstStyle/>
          <a:p>
            <a:endParaRPr lang="es-ES" dirty="0" err="1"/>
          </a:p>
        </p:txBody>
      </p:sp>
      <p:sp>
        <p:nvSpPr>
          <p:cNvPr id="47" name="Flecha: a la derecha 46">
            <a:extLst>
              <a:ext uri="{FF2B5EF4-FFF2-40B4-BE49-F238E27FC236}">
                <a16:creationId xmlns:a16="http://schemas.microsoft.com/office/drawing/2014/main" id="{4695921F-06BF-CBCC-EF48-8EC02BD0696C}"/>
              </a:ext>
            </a:extLst>
          </p:cNvPr>
          <p:cNvSpPr/>
          <p:nvPr/>
        </p:nvSpPr>
        <p:spPr>
          <a:xfrm>
            <a:off x="408911" y="5647367"/>
            <a:ext cx="2169189" cy="540000"/>
          </a:xfrm>
          <a:prstGeom prst="rightArrow">
            <a:avLst>
              <a:gd name="adj1" fmla="val 100000"/>
              <a:gd name="adj2" fmla="val 19172"/>
            </a:avLst>
          </a:prstGeom>
          <a:gradFill>
            <a:gsLst>
              <a:gs pos="81000">
                <a:srgbClr val="0070C0"/>
              </a:gs>
              <a:gs pos="100000">
                <a:srgbClr val="008FFA"/>
              </a:gs>
            </a:gsLst>
            <a:lin ang="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36000" rIns="72000" bIns="36000" rtlCol="0" anchor="ctr"/>
          <a:lstStyle/>
          <a:p>
            <a:pPr marL="0" lvl="1">
              <a:spcBef>
                <a:spcPts val="600"/>
              </a:spcBef>
              <a:spcAft>
                <a:spcPts val="600"/>
              </a:spcAft>
              <a:buSzPts val="1000"/>
              <a:tabLst>
                <a:tab pos="1057275" algn="l"/>
              </a:tabLst>
            </a:pPr>
            <a:r>
              <a:rPr lang="es-ES" sz="1200" b="1" dirty="0">
                <a:solidFill>
                  <a:schemeClr val="bg1"/>
                </a:solidFill>
              </a:rPr>
              <a:t>Aportar lectura</a:t>
            </a:r>
          </a:p>
        </p:txBody>
      </p:sp>
      <p:sp>
        <p:nvSpPr>
          <p:cNvPr id="48" name="Rectángulo 47">
            <a:extLst>
              <a:ext uri="{FF2B5EF4-FFF2-40B4-BE49-F238E27FC236}">
                <a16:creationId xmlns:a16="http://schemas.microsoft.com/office/drawing/2014/main" id="{E83242F4-935D-BD3A-8D7B-71FD395E93B1}"/>
              </a:ext>
            </a:extLst>
          </p:cNvPr>
          <p:cNvSpPr/>
          <p:nvPr/>
        </p:nvSpPr>
        <p:spPr>
          <a:xfrm>
            <a:off x="405338" y="5647367"/>
            <a:ext cx="65590" cy="539999"/>
          </a:xfrm>
          <a:prstGeom prst="rect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36000" rIns="72000" bIns="36000" rtlCol="0" anchor="ctr"/>
          <a:lstStyle/>
          <a:p>
            <a:endParaRPr lang="es-ES" dirty="0" err="1"/>
          </a:p>
        </p:txBody>
      </p:sp>
      <p:sp>
        <p:nvSpPr>
          <p:cNvPr id="52" name="Rectángulo 51">
            <a:extLst>
              <a:ext uri="{FF2B5EF4-FFF2-40B4-BE49-F238E27FC236}">
                <a16:creationId xmlns:a16="http://schemas.microsoft.com/office/drawing/2014/main" id="{F5DE3930-3416-2476-AA3B-698457EA63B6}"/>
              </a:ext>
            </a:extLst>
          </p:cNvPr>
          <p:cNvSpPr/>
          <p:nvPr/>
        </p:nvSpPr>
        <p:spPr>
          <a:xfrm>
            <a:off x="2679701" y="1633051"/>
            <a:ext cx="5006977" cy="540000"/>
          </a:xfrm>
          <a:prstGeom prst="rect">
            <a:avLst/>
          </a:prstGeom>
          <a:noFill/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r>
              <a:rPr lang="es-ES" sz="1000" dirty="0">
                <a:solidFill>
                  <a:schemeClr val="tx1"/>
                </a:solidFill>
              </a:rPr>
              <a:t>Información sobre suministros: CUPS, dirección, potencias contratadas, comercializadora, </a:t>
            </a:r>
            <a:r>
              <a:rPr lang="es-ES" sz="1000" dirty="0" err="1">
                <a:solidFill>
                  <a:schemeClr val="tx1"/>
                </a:solidFill>
              </a:rPr>
              <a:t>etc</a:t>
            </a:r>
            <a:r>
              <a:rPr lang="es-ES" sz="1000" dirty="0">
                <a:solidFill>
                  <a:schemeClr val="tx1"/>
                </a:solidFill>
              </a:rPr>
              <a:t>…</a:t>
            </a:r>
          </a:p>
        </p:txBody>
      </p:sp>
      <p:sp>
        <p:nvSpPr>
          <p:cNvPr id="54" name="Rectángulo 53">
            <a:extLst>
              <a:ext uri="{FF2B5EF4-FFF2-40B4-BE49-F238E27FC236}">
                <a16:creationId xmlns:a16="http://schemas.microsoft.com/office/drawing/2014/main" id="{D68645FC-F486-612D-5BD6-107BD52BFBDD}"/>
              </a:ext>
            </a:extLst>
          </p:cNvPr>
          <p:cNvSpPr/>
          <p:nvPr/>
        </p:nvSpPr>
        <p:spPr>
          <a:xfrm>
            <a:off x="2679697" y="2210908"/>
            <a:ext cx="5006978" cy="540000"/>
          </a:xfrm>
          <a:prstGeom prst="rect">
            <a:avLst/>
          </a:prstGeom>
          <a:noFill/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r>
              <a:rPr lang="es-ES" sz="1000" dirty="0">
                <a:solidFill>
                  <a:schemeClr val="tx1"/>
                </a:solidFill>
              </a:rPr>
              <a:t>Consulta de curvas de consumo, vertida y </a:t>
            </a:r>
            <a:r>
              <a:rPr lang="es-ES" sz="1000" dirty="0" err="1">
                <a:solidFill>
                  <a:schemeClr val="tx1"/>
                </a:solidFill>
              </a:rPr>
              <a:t>autoconsumida</a:t>
            </a:r>
            <a:r>
              <a:rPr lang="es-ES" sz="1000" dirty="0">
                <a:solidFill>
                  <a:schemeClr val="tx1"/>
                </a:solidFill>
              </a:rPr>
              <a:t> (autoconsumo colectivo). Descarga de la curva de carga.</a:t>
            </a:r>
          </a:p>
        </p:txBody>
      </p:sp>
      <p:sp>
        <p:nvSpPr>
          <p:cNvPr id="55" name="Rectángulo 54">
            <a:extLst>
              <a:ext uri="{FF2B5EF4-FFF2-40B4-BE49-F238E27FC236}">
                <a16:creationId xmlns:a16="http://schemas.microsoft.com/office/drawing/2014/main" id="{BFB1190A-059C-0379-CB1E-C7E1BB679998}"/>
              </a:ext>
            </a:extLst>
          </p:cNvPr>
          <p:cNvSpPr/>
          <p:nvPr/>
        </p:nvSpPr>
        <p:spPr>
          <a:xfrm>
            <a:off x="2679698" y="2780865"/>
            <a:ext cx="5006978" cy="540000"/>
          </a:xfrm>
          <a:prstGeom prst="rect">
            <a:avLst/>
          </a:prstGeom>
          <a:noFill/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r>
              <a:rPr lang="es-ES" sz="1000" dirty="0">
                <a:solidFill>
                  <a:schemeClr val="tx1"/>
                </a:solidFill>
              </a:rPr>
              <a:t>Información sobre la última solicitud de cambio (alta, baja, modificación o cambio de comercializadora) gestionada o en curso sobre el suministro.</a:t>
            </a:r>
          </a:p>
        </p:txBody>
      </p:sp>
      <p:sp>
        <p:nvSpPr>
          <p:cNvPr id="56" name="Rectángulo 55">
            <a:extLst>
              <a:ext uri="{FF2B5EF4-FFF2-40B4-BE49-F238E27FC236}">
                <a16:creationId xmlns:a16="http://schemas.microsoft.com/office/drawing/2014/main" id="{152D57F9-56CA-AC8D-9B4F-42330AF1D9F4}"/>
              </a:ext>
            </a:extLst>
          </p:cNvPr>
          <p:cNvSpPr/>
          <p:nvPr/>
        </p:nvSpPr>
        <p:spPr>
          <a:xfrm>
            <a:off x="2679699" y="3353632"/>
            <a:ext cx="5006978" cy="540000"/>
          </a:xfrm>
          <a:prstGeom prst="rect">
            <a:avLst/>
          </a:prstGeom>
          <a:noFill/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r>
              <a:rPr lang="es-ES" sz="1000" dirty="0">
                <a:solidFill>
                  <a:schemeClr val="tx1"/>
                </a:solidFill>
              </a:rPr>
              <a:t>Permite reconectar el ICP de tu suministro en caso de que se encuentre desconectado.</a:t>
            </a:r>
          </a:p>
        </p:txBody>
      </p:sp>
      <p:sp>
        <p:nvSpPr>
          <p:cNvPr id="57" name="Rectángulo 56">
            <a:extLst>
              <a:ext uri="{FF2B5EF4-FFF2-40B4-BE49-F238E27FC236}">
                <a16:creationId xmlns:a16="http://schemas.microsoft.com/office/drawing/2014/main" id="{3E0C20E0-FB24-B991-BBE2-8EDDB91D06A3}"/>
              </a:ext>
            </a:extLst>
          </p:cNvPr>
          <p:cNvSpPr/>
          <p:nvPr/>
        </p:nvSpPr>
        <p:spPr>
          <a:xfrm>
            <a:off x="2679696" y="3922513"/>
            <a:ext cx="5006978" cy="540000"/>
          </a:xfrm>
          <a:prstGeom prst="rect">
            <a:avLst/>
          </a:prstGeom>
          <a:noFill/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r>
              <a:rPr lang="es-ES" sz="1000" dirty="0">
                <a:solidFill>
                  <a:schemeClr val="tx1"/>
                </a:solidFill>
              </a:rPr>
              <a:t>Consulta del estado del contador, consumo y potencia demanda por el contador de manera online. También permite programar las consultas.</a:t>
            </a:r>
          </a:p>
        </p:txBody>
      </p:sp>
      <p:sp>
        <p:nvSpPr>
          <p:cNvPr id="58" name="Rectángulo 57">
            <a:extLst>
              <a:ext uri="{FF2B5EF4-FFF2-40B4-BE49-F238E27FC236}">
                <a16:creationId xmlns:a16="http://schemas.microsoft.com/office/drawing/2014/main" id="{B25C1A6A-331D-05F9-1267-7442CAC3ED1C}"/>
              </a:ext>
            </a:extLst>
          </p:cNvPr>
          <p:cNvSpPr/>
          <p:nvPr/>
        </p:nvSpPr>
        <p:spPr>
          <a:xfrm>
            <a:off x="2679701" y="4496356"/>
            <a:ext cx="5006978" cy="540000"/>
          </a:xfrm>
          <a:prstGeom prst="rect">
            <a:avLst/>
          </a:prstGeom>
          <a:noFill/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r>
              <a:rPr lang="es-ES" sz="1000" dirty="0">
                <a:solidFill>
                  <a:schemeClr val="tx1"/>
                </a:solidFill>
              </a:rPr>
              <a:t>Consulta de la potencia máxima demanda por meses.</a:t>
            </a:r>
          </a:p>
        </p:txBody>
      </p:sp>
      <p:sp>
        <p:nvSpPr>
          <p:cNvPr id="60" name="Rectángulo 59">
            <a:extLst>
              <a:ext uri="{FF2B5EF4-FFF2-40B4-BE49-F238E27FC236}">
                <a16:creationId xmlns:a16="http://schemas.microsoft.com/office/drawing/2014/main" id="{922CEC3E-84A7-48B3-5E23-EF4B919443D5}"/>
              </a:ext>
            </a:extLst>
          </p:cNvPr>
          <p:cNvSpPr/>
          <p:nvPr/>
        </p:nvSpPr>
        <p:spPr>
          <a:xfrm>
            <a:off x="2679701" y="5643834"/>
            <a:ext cx="5006978" cy="540000"/>
          </a:xfrm>
          <a:prstGeom prst="rect">
            <a:avLst/>
          </a:prstGeom>
          <a:noFill/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r>
              <a:rPr lang="es-ES" sz="1000" dirty="0">
                <a:solidFill>
                  <a:schemeClr val="tx1"/>
                </a:solidFill>
              </a:rPr>
              <a:t>Aportar la lectura de un suministro que disponga de contador inteligente integrado, que sea de baja tensión y que tenga una potencia contratada menor o igual a 15kW.  </a:t>
            </a:r>
          </a:p>
        </p:txBody>
      </p:sp>
      <p:sp>
        <p:nvSpPr>
          <p:cNvPr id="61" name="Rectángulo 60">
            <a:extLst>
              <a:ext uri="{FF2B5EF4-FFF2-40B4-BE49-F238E27FC236}">
                <a16:creationId xmlns:a16="http://schemas.microsoft.com/office/drawing/2014/main" id="{014B0212-51FC-0774-4D56-101D6939D633}"/>
              </a:ext>
            </a:extLst>
          </p:cNvPr>
          <p:cNvSpPr/>
          <p:nvPr/>
        </p:nvSpPr>
        <p:spPr>
          <a:xfrm>
            <a:off x="2679701" y="5069123"/>
            <a:ext cx="5006978" cy="540000"/>
          </a:xfrm>
          <a:prstGeom prst="rect">
            <a:avLst/>
          </a:prstGeom>
          <a:noFill/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r>
              <a:rPr lang="es-ES" sz="1000" dirty="0">
                <a:solidFill>
                  <a:schemeClr val="tx1"/>
                </a:solidFill>
              </a:rPr>
              <a:t>Descarga de certificados de lectura y consumo.</a:t>
            </a:r>
          </a:p>
        </p:txBody>
      </p:sp>
      <p:sp>
        <p:nvSpPr>
          <p:cNvPr id="75" name="Flecha: a la derecha 74">
            <a:extLst>
              <a:ext uri="{FF2B5EF4-FFF2-40B4-BE49-F238E27FC236}">
                <a16:creationId xmlns:a16="http://schemas.microsoft.com/office/drawing/2014/main" id="{5E7EFAF0-1D3C-C3BE-63C0-F6F70DE21AA6}"/>
              </a:ext>
            </a:extLst>
          </p:cNvPr>
          <p:cNvSpPr/>
          <p:nvPr/>
        </p:nvSpPr>
        <p:spPr>
          <a:xfrm>
            <a:off x="7912612" y="2210809"/>
            <a:ext cx="304800" cy="539999"/>
          </a:xfrm>
          <a:prstGeom prst="rightArrow">
            <a:avLst>
              <a:gd name="adj1" fmla="val 100000"/>
              <a:gd name="adj2" fmla="val 56250"/>
            </a:avLst>
          </a:prstGeom>
          <a:solidFill>
            <a:srgbClr val="00B0F0">
              <a:alpha val="62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s-ES" sz="2000" dirty="0" err="1"/>
          </a:p>
        </p:txBody>
      </p:sp>
      <p:pic>
        <p:nvPicPr>
          <p:cNvPr id="77" name="Imagen 76">
            <a:extLst>
              <a:ext uri="{FF2B5EF4-FFF2-40B4-BE49-F238E27FC236}">
                <a16:creationId xmlns:a16="http://schemas.microsoft.com/office/drawing/2014/main" id="{7BC2F74F-E419-DE12-DEFC-54AD7C14B9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11606" y="4223065"/>
            <a:ext cx="3108771" cy="1692116"/>
          </a:xfrm>
          <a:prstGeom prst="rect">
            <a:avLst/>
          </a:prstGeom>
          <a:ln>
            <a:solidFill>
              <a:srgbClr val="0070C0"/>
            </a:solidFill>
          </a:ln>
        </p:spPr>
      </p:pic>
      <p:sp>
        <p:nvSpPr>
          <p:cNvPr id="78" name="Flecha: a la derecha 77">
            <a:extLst>
              <a:ext uri="{FF2B5EF4-FFF2-40B4-BE49-F238E27FC236}">
                <a16:creationId xmlns:a16="http://schemas.microsoft.com/office/drawing/2014/main" id="{99B2DA27-FAEB-1F1A-B0DB-3CECDE75E040}"/>
              </a:ext>
            </a:extLst>
          </p:cNvPr>
          <p:cNvSpPr/>
          <p:nvPr/>
        </p:nvSpPr>
        <p:spPr>
          <a:xfrm>
            <a:off x="7912612" y="4496356"/>
            <a:ext cx="304800" cy="539999"/>
          </a:xfrm>
          <a:prstGeom prst="rightArrow">
            <a:avLst>
              <a:gd name="adj1" fmla="val 100000"/>
              <a:gd name="adj2" fmla="val 56250"/>
            </a:avLst>
          </a:prstGeom>
          <a:solidFill>
            <a:srgbClr val="00B0F0">
              <a:alpha val="62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s-ES" sz="2000" dirty="0" err="1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EF38474B-F67A-A621-6199-4A01F8C6CC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1605" y="1633051"/>
            <a:ext cx="3108771" cy="2196558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1739778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BC2AFF47-E609-8138-4DE1-453E1C1139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999" y="670121"/>
            <a:ext cx="8375651" cy="394980"/>
          </a:xfrm>
        </p:spPr>
        <p:txBody>
          <a:bodyPr vert="horz" wrap="square" lIns="0" tIns="0" rIns="0" bIns="0" rtlCol="0" anchor="t">
            <a:normAutofit/>
          </a:bodyPr>
          <a:lstStyle/>
          <a:p>
            <a:r>
              <a:rPr lang="es-ES" dirty="0"/>
              <a:t>Web e-distribución </a:t>
            </a:r>
            <a:endParaRPr lang="en-US" dirty="0"/>
          </a:p>
        </p:txBody>
      </p:sp>
      <p:sp>
        <p:nvSpPr>
          <p:cNvPr id="8" name="Rectángulo 7"/>
          <p:cNvSpPr/>
          <p:nvPr/>
        </p:nvSpPr>
        <p:spPr>
          <a:xfrm>
            <a:off x="1457617" y="2278395"/>
            <a:ext cx="5334001" cy="384587"/>
          </a:xfrm>
          <a:prstGeom prst="rect">
            <a:avLst/>
          </a:prstGeom>
        </p:spPr>
        <p:txBody>
          <a:bodyPr vert="horz" wrap="square" lIns="0" tIns="0" rIns="180000" bIns="0" rtlCol="0">
            <a:normAutofit/>
          </a:bodyPr>
          <a:lstStyle/>
          <a:p>
            <a:pPr marL="0" lvl="1">
              <a:spcBef>
                <a:spcPts val="600"/>
              </a:spcBef>
              <a:spcAft>
                <a:spcPts val="600"/>
              </a:spcAft>
              <a:buSzPts val="1000"/>
              <a:tabLst>
                <a:tab pos="1057275" algn="l"/>
              </a:tabLst>
            </a:pP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>
          <a:xfrm>
            <a:off x="10664825" y="6264005"/>
            <a:ext cx="762000" cy="153888"/>
          </a:xfrm>
        </p:spPr>
        <p:txBody>
          <a:bodyPr vert="horz" wrap="square" lIns="0" tIns="0" rIns="0" bIns="0" rtlCol="0" anchor="ctr">
            <a:normAutofit/>
          </a:bodyPr>
          <a:lstStyle/>
          <a:p>
            <a:pPr>
              <a:spcAft>
                <a:spcPts val="600"/>
              </a:spcAft>
            </a:pPr>
            <a:fld id="{1ED2235E-0982-3B42-A838-A74550CD4449}" type="slidenum">
              <a:rPr lang="en-GB" noProof="0" smtClean="0"/>
              <a:pPr>
                <a:spcAft>
                  <a:spcPts val="600"/>
                </a:spcAft>
              </a:pPr>
              <a:t>8</a:t>
            </a:fld>
            <a:endParaRPr lang="en-GB" noProof="0"/>
          </a:p>
        </p:txBody>
      </p:sp>
      <p:sp>
        <p:nvSpPr>
          <p:cNvPr id="15" name="Text Placeholder 5">
            <a:extLst>
              <a:ext uri="{FF2B5EF4-FFF2-40B4-BE49-F238E27FC236}">
                <a16:creationId xmlns:a16="http://schemas.microsoft.com/office/drawing/2014/main" id="{4AC28D32-2806-44F0-96A5-87AC2805F18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61999" y="1085366"/>
            <a:ext cx="8375651" cy="276999"/>
          </a:xfrm>
        </p:spPr>
        <p:txBody>
          <a:bodyPr/>
          <a:lstStyle/>
          <a:p>
            <a:r>
              <a:rPr lang="en-US" dirty="0"/>
              <a:t>Servicios </a:t>
            </a:r>
            <a:r>
              <a:rPr lang="en-US" dirty="0" err="1"/>
              <a:t>área</a:t>
            </a:r>
            <a:r>
              <a:rPr lang="en-US" dirty="0"/>
              <a:t> </a:t>
            </a:r>
            <a:r>
              <a:rPr lang="en-US" dirty="0" err="1"/>
              <a:t>privada</a:t>
            </a:r>
            <a:r>
              <a:rPr lang="en-US" dirty="0"/>
              <a:t> – Gestión del </a:t>
            </a:r>
            <a:r>
              <a:rPr lang="en-US" dirty="0" err="1"/>
              <a:t>suministro</a:t>
            </a:r>
            <a:r>
              <a:rPr lang="en-US" dirty="0"/>
              <a:t> 2/2</a:t>
            </a:r>
          </a:p>
        </p:txBody>
      </p:sp>
      <p:sp>
        <p:nvSpPr>
          <p:cNvPr id="19" name="Flecha: a la derecha 18">
            <a:extLst>
              <a:ext uri="{FF2B5EF4-FFF2-40B4-BE49-F238E27FC236}">
                <a16:creationId xmlns:a16="http://schemas.microsoft.com/office/drawing/2014/main" id="{42694233-5487-8F4F-F096-FB34B7EA1EBB}"/>
              </a:ext>
            </a:extLst>
          </p:cNvPr>
          <p:cNvSpPr/>
          <p:nvPr/>
        </p:nvSpPr>
        <p:spPr>
          <a:xfrm>
            <a:off x="408911" y="1638166"/>
            <a:ext cx="2169189" cy="540000"/>
          </a:xfrm>
          <a:prstGeom prst="rightArrow">
            <a:avLst>
              <a:gd name="adj1" fmla="val 100000"/>
              <a:gd name="adj2" fmla="val 19172"/>
            </a:avLst>
          </a:prstGeom>
          <a:gradFill>
            <a:gsLst>
              <a:gs pos="81000">
                <a:srgbClr val="0070C0"/>
              </a:gs>
              <a:gs pos="100000">
                <a:srgbClr val="008FFA"/>
              </a:gs>
            </a:gsLst>
            <a:lin ang="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36000" rIns="72000" bIns="36000" rtlCol="0" anchor="ctr"/>
          <a:lstStyle/>
          <a:p>
            <a:pPr marL="0" lvl="1">
              <a:spcBef>
                <a:spcPts val="600"/>
              </a:spcBef>
              <a:spcAft>
                <a:spcPts val="600"/>
              </a:spcAft>
              <a:buSzPts val="1000"/>
              <a:tabLst>
                <a:tab pos="1057275" algn="l"/>
              </a:tabLst>
            </a:pPr>
            <a:r>
              <a:rPr lang="es-ES" sz="1200" b="1">
                <a:solidFill>
                  <a:schemeClr val="bg1"/>
                </a:solidFill>
              </a:rPr>
              <a:t>Devolución depósito de garantía</a:t>
            </a:r>
            <a:endParaRPr lang="es-ES" sz="1200" b="1" dirty="0">
              <a:solidFill>
                <a:schemeClr val="bg1"/>
              </a:solidFill>
            </a:endParaRPr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73D31D7D-2F01-C39F-8716-4E24C0DF50B1}"/>
              </a:ext>
            </a:extLst>
          </p:cNvPr>
          <p:cNvSpPr/>
          <p:nvPr/>
        </p:nvSpPr>
        <p:spPr>
          <a:xfrm>
            <a:off x="405338" y="1638166"/>
            <a:ext cx="65590" cy="539999"/>
          </a:xfrm>
          <a:prstGeom prst="rect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36000" rIns="72000" bIns="36000" rtlCol="0" anchor="ctr"/>
          <a:lstStyle/>
          <a:p>
            <a:endParaRPr lang="es-ES" dirty="0" err="1"/>
          </a:p>
        </p:txBody>
      </p:sp>
      <p:sp>
        <p:nvSpPr>
          <p:cNvPr id="22" name="Flecha: a la derecha 21">
            <a:extLst>
              <a:ext uri="{FF2B5EF4-FFF2-40B4-BE49-F238E27FC236}">
                <a16:creationId xmlns:a16="http://schemas.microsoft.com/office/drawing/2014/main" id="{6D11C5D2-2C25-51A2-C510-72EF63199D67}"/>
              </a:ext>
            </a:extLst>
          </p:cNvPr>
          <p:cNvSpPr/>
          <p:nvPr/>
        </p:nvSpPr>
        <p:spPr>
          <a:xfrm>
            <a:off x="408905" y="2210909"/>
            <a:ext cx="2165622" cy="540000"/>
          </a:xfrm>
          <a:prstGeom prst="rightArrow">
            <a:avLst>
              <a:gd name="adj1" fmla="val 100000"/>
              <a:gd name="adj2" fmla="val 19172"/>
            </a:avLst>
          </a:prstGeom>
          <a:gradFill>
            <a:gsLst>
              <a:gs pos="81000">
                <a:srgbClr val="0070C0"/>
              </a:gs>
              <a:gs pos="100000">
                <a:srgbClr val="008FFA"/>
              </a:gs>
            </a:gsLst>
            <a:lin ang="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36000" rIns="72000" bIns="36000" rtlCol="0" anchor="ctr"/>
          <a:lstStyle/>
          <a:p>
            <a:pPr marL="0" lvl="1">
              <a:spcBef>
                <a:spcPts val="600"/>
              </a:spcBef>
              <a:spcAft>
                <a:spcPts val="600"/>
              </a:spcAft>
              <a:buSzPts val="1000"/>
              <a:tabLst>
                <a:tab pos="1057275" algn="l"/>
              </a:tabLst>
            </a:pPr>
            <a:r>
              <a:rPr lang="es-ES" sz="1200" b="1" dirty="0">
                <a:solidFill>
                  <a:schemeClr val="bg1"/>
                </a:solidFill>
              </a:rPr>
              <a:t>Activar </a:t>
            </a:r>
            <a:r>
              <a:rPr lang="es-ES" sz="1200" b="1" dirty="0" err="1">
                <a:solidFill>
                  <a:schemeClr val="bg1"/>
                </a:solidFill>
              </a:rPr>
              <a:t>facturae</a:t>
            </a:r>
            <a:endParaRPr lang="es-ES" sz="1200" b="1" dirty="0">
              <a:solidFill>
                <a:schemeClr val="bg1"/>
              </a:solidFill>
            </a:endParaRPr>
          </a:p>
        </p:txBody>
      </p:sp>
      <p:sp>
        <p:nvSpPr>
          <p:cNvPr id="24" name="Rectángulo 23">
            <a:extLst>
              <a:ext uri="{FF2B5EF4-FFF2-40B4-BE49-F238E27FC236}">
                <a16:creationId xmlns:a16="http://schemas.microsoft.com/office/drawing/2014/main" id="{1D465C52-A64A-2618-3F0E-0AD54DA5B42A}"/>
              </a:ext>
            </a:extLst>
          </p:cNvPr>
          <p:cNvSpPr/>
          <p:nvPr/>
        </p:nvSpPr>
        <p:spPr>
          <a:xfrm>
            <a:off x="405338" y="2210909"/>
            <a:ext cx="65482" cy="539999"/>
          </a:xfrm>
          <a:prstGeom prst="rect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endParaRPr lang="es-ES" sz="1200" dirty="0" err="1"/>
          </a:p>
        </p:txBody>
      </p:sp>
      <p:sp>
        <p:nvSpPr>
          <p:cNvPr id="26" name="Flecha: a la derecha 25">
            <a:extLst>
              <a:ext uri="{FF2B5EF4-FFF2-40B4-BE49-F238E27FC236}">
                <a16:creationId xmlns:a16="http://schemas.microsoft.com/office/drawing/2014/main" id="{1024411E-4C5B-8E01-EB6A-28BA0B069352}"/>
              </a:ext>
            </a:extLst>
          </p:cNvPr>
          <p:cNvSpPr/>
          <p:nvPr/>
        </p:nvSpPr>
        <p:spPr>
          <a:xfrm>
            <a:off x="408911" y="2783652"/>
            <a:ext cx="2169189" cy="540000"/>
          </a:xfrm>
          <a:prstGeom prst="rightArrow">
            <a:avLst>
              <a:gd name="adj1" fmla="val 100000"/>
              <a:gd name="adj2" fmla="val 19172"/>
            </a:avLst>
          </a:prstGeom>
          <a:gradFill>
            <a:gsLst>
              <a:gs pos="81000">
                <a:srgbClr val="0070C0"/>
              </a:gs>
              <a:gs pos="100000">
                <a:srgbClr val="008FFA"/>
              </a:gs>
            </a:gsLst>
            <a:lin ang="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36000" rIns="72000" bIns="36000" rtlCol="0" anchor="ctr"/>
          <a:lstStyle/>
          <a:p>
            <a:pPr marL="0" lvl="1">
              <a:spcBef>
                <a:spcPts val="600"/>
              </a:spcBef>
              <a:spcAft>
                <a:spcPts val="600"/>
              </a:spcAft>
              <a:buSzPts val="1000"/>
              <a:tabLst>
                <a:tab pos="1057275" algn="l"/>
              </a:tabLst>
            </a:pPr>
            <a:r>
              <a:rPr lang="es-ES" sz="1200" b="1" dirty="0">
                <a:solidFill>
                  <a:schemeClr val="bg1"/>
                </a:solidFill>
              </a:rPr>
              <a:t>Mis facturas</a:t>
            </a:r>
          </a:p>
        </p:txBody>
      </p:sp>
      <p:sp>
        <p:nvSpPr>
          <p:cNvPr id="27" name="Rectángulo 26">
            <a:extLst>
              <a:ext uri="{FF2B5EF4-FFF2-40B4-BE49-F238E27FC236}">
                <a16:creationId xmlns:a16="http://schemas.microsoft.com/office/drawing/2014/main" id="{0A7A59B2-D192-29FA-9187-C7AFACC51A14}"/>
              </a:ext>
            </a:extLst>
          </p:cNvPr>
          <p:cNvSpPr/>
          <p:nvPr/>
        </p:nvSpPr>
        <p:spPr>
          <a:xfrm>
            <a:off x="405338" y="2783652"/>
            <a:ext cx="65590" cy="539999"/>
          </a:xfrm>
          <a:prstGeom prst="rect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36000" rIns="72000" bIns="36000" rtlCol="0" anchor="ctr"/>
          <a:lstStyle/>
          <a:p>
            <a:endParaRPr lang="es-ES" dirty="0" err="1"/>
          </a:p>
        </p:txBody>
      </p:sp>
      <p:sp>
        <p:nvSpPr>
          <p:cNvPr id="52" name="Rectángulo 51">
            <a:extLst>
              <a:ext uri="{FF2B5EF4-FFF2-40B4-BE49-F238E27FC236}">
                <a16:creationId xmlns:a16="http://schemas.microsoft.com/office/drawing/2014/main" id="{F5DE3930-3416-2476-AA3B-698457EA63B6}"/>
              </a:ext>
            </a:extLst>
          </p:cNvPr>
          <p:cNvSpPr/>
          <p:nvPr/>
        </p:nvSpPr>
        <p:spPr>
          <a:xfrm>
            <a:off x="2679701" y="1633051"/>
            <a:ext cx="5006977" cy="540000"/>
          </a:xfrm>
          <a:prstGeom prst="rect">
            <a:avLst/>
          </a:prstGeom>
          <a:noFill/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r>
              <a:rPr lang="es-ES" sz="1000" dirty="0">
                <a:solidFill>
                  <a:schemeClr val="tx1"/>
                </a:solidFill>
              </a:rPr>
              <a:t>Solicitud de la devolución del depósito de garantía en tus suministros.</a:t>
            </a:r>
          </a:p>
        </p:txBody>
      </p:sp>
      <p:sp>
        <p:nvSpPr>
          <p:cNvPr id="54" name="Rectángulo 53">
            <a:extLst>
              <a:ext uri="{FF2B5EF4-FFF2-40B4-BE49-F238E27FC236}">
                <a16:creationId xmlns:a16="http://schemas.microsoft.com/office/drawing/2014/main" id="{D68645FC-F486-612D-5BD6-107BD52BFBDD}"/>
              </a:ext>
            </a:extLst>
          </p:cNvPr>
          <p:cNvSpPr/>
          <p:nvPr/>
        </p:nvSpPr>
        <p:spPr>
          <a:xfrm>
            <a:off x="2679697" y="2210908"/>
            <a:ext cx="5006978" cy="540000"/>
          </a:xfrm>
          <a:prstGeom prst="rect">
            <a:avLst/>
          </a:prstGeom>
          <a:noFill/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r>
              <a:rPr lang="es-ES" sz="1000" dirty="0">
                <a:solidFill>
                  <a:schemeClr val="tx1"/>
                </a:solidFill>
              </a:rPr>
              <a:t>Permite activar la consulta de tus facturas con e-distribución en formato XML </a:t>
            </a:r>
            <a:r>
              <a:rPr lang="es-ES" sz="1000" dirty="0" err="1">
                <a:solidFill>
                  <a:schemeClr val="tx1"/>
                </a:solidFill>
              </a:rPr>
              <a:t>facturae</a:t>
            </a:r>
            <a:r>
              <a:rPr lang="es-ES" sz="1000">
                <a:solidFill>
                  <a:schemeClr val="tx1"/>
                </a:solidFill>
              </a:rPr>
              <a:t> para aquellos clientes que tengan contrato directamente con e-distribución.</a:t>
            </a:r>
            <a:endParaRPr lang="es-ES" sz="1000" dirty="0">
              <a:solidFill>
                <a:schemeClr val="tx1"/>
              </a:solidFill>
            </a:endParaRPr>
          </a:p>
        </p:txBody>
      </p:sp>
      <p:sp>
        <p:nvSpPr>
          <p:cNvPr id="55" name="Rectángulo 54">
            <a:extLst>
              <a:ext uri="{FF2B5EF4-FFF2-40B4-BE49-F238E27FC236}">
                <a16:creationId xmlns:a16="http://schemas.microsoft.com/office/drawing/2014/main" id="{BFB1190A-059C-0379-CB1E-C7E1BB679998}"/>
              </a:ext>
            </a:extLst>
          </p:cNvPr>
          <p:cNvSpPr/>
          <p:nvPr/>
        </p:nvSpPr>
        <p:spPr>
          <a:xfrm>
            <a:off x="2679698" y="2780865"/>
            <a:ext cx="5006978" cy="540000"/>
          </a:xfrm>
          <a:prstGeom prst="rect">
            <a:avLst/>
          </a:prstGeom>
          <a:noFill/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r>
              <a:rPr lang="es-ES" sz="1000" dirty="0">
                <a:solidFill>
                  <a:schemeClr val="tx1"/>
                </a:solidFill>
              </a:rPr>
              <a:t>Consulta y descarga de facturas para aquellos clientes que tienen contratado el ATR con e-distribución (sin comercializadora).</a:t>
            </a:r>
          </a:p>
        </p:txBody>
      </p:sp>
      <p:sp>
        <p:nvSpPr>
          <p:cNvPr id="75" name="Flecha: a la derecha 74">
            <a:extLst>
              <a:ext uri="{FF2B5EF4-FFF2-40B4-BE49-F238E27FC236}">
                <a16:creationId xmlns:a16="http://schemas.microsoft.com/office/drawing/2014/main" id="{5E7EFAF0-1D3C-C3BE-63C0-F6F70DE21AA6}"/>
              </a:ext>
            </a:extLst>
          </p:cNvPr>
          <p:cNvSpPr/>
          <p:nvPr/>
        </p:nvSpPr>
        <p:spPr>
          <a:xfrm>
            <a:off x="7912612" y="3353632"/>
            <a:ext cx="304800" cy="539999"/>
          </a:xfrm>
          <a:prstGeom prst="rightArrow">
            <a:avLst>
              <a:gd name="adj1" fmla="val 100000"/>
              <a:gd name="adj2" fmla="val 56250"/>
            </a:avLst>
          </a:prstGeom>
          <a:solidFill>
            <a:srgbClr val="00B0F0">
              <a:alpha val="62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s-ES" sz="2000" dirty="0" err="1"/>
          </a:p>
        </p:txBody>
      </p:sp>
      <p:sp>
        <p:nvSpPr>
          <p:cNvPr id="4" name="Flecha: a la derecha 3">
            <a:extLst>
              <a:ext uri="{FF2B5EF4-FFF2-40B4-BE49-F238E27FC236}">
                <a16:creationId xmlns:a16="http://schemas.microsoft.com/office/drawing/2014/main" id="{7A16E9DA-FC7E-4FB4-2051-E4897ED9E036}"/>
              </a:ext>
            </a:extLst>
          </p:cNvPr>
          <p:cNvSpPr/>
          <p:nvPr/>
        </p:nvSpPr>
        <p:spPr>
          <a:xfrm>
            <a:off x="408911" y="3356395"/>
            <a:ext cx="2169189" cy="540000"/>
          </a:xfrm>
          <a:prstGeom prst="rightArrow">
            <a:avLst>
              <a:gd name="adj1" fmla="val 100000"/>
              <a:gd name="adj2" fmla="val 19172"/>
            </a:avLst>
          </a:prstGeom>
          <a:gradFill>
            <a:gsLst>
              <a:gs pos="81000">
                <a:srgbClr val="0070C0"/>
              </a:gs>
              <a:gs pos="100000">
                <a:srgbClr val="008FFA"/>
              </a:gs>
            </a:gsLst>
            <a:lin ang="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36000" rIns="72000" bIns="36000" rtlCol="0" anchor="ctr"/>
          <a:lstStyle/>
          <a:p>
            <a:pPr marL="0" lvl="1">
              <a:spcBef>
                <a:spcPts val="600"/>
              </a:spcBef>
              <a:spcAft>
                <a:spcPts val="600"/>
              </a:spcAft>
              <a:buSzPts val="1000"/>
              <a:tabLst>
                <a:tab pos="1057275" algn="l"/>
              </a:tabLst>
            </a:pPr>
            <a:r>
              <a:rPr lang="es-ES" sz="1200" b="1" dirty="0">
                <a:solidFill>
                  <a:schemeClr val="bg1"/>
                </a:solidFill>
              </a:rPr>
              <a:t>Solicitud ATR Directo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04831EEE-3A05-5E03-44D5-F20558340E47}"/>
              </a:ext>
            </a:extLst>
          </p:cNvPr>
          <p:cNvSpPr/>
          <p:nvPr/>
        </p:nvSpPr>
        <p:spPr>
          <a:xfrm>
            <a:off x="2679699" y="3353632"/>
            <a:ext cx="5006978" cy="540000"/>
          </a:xfrm>
          <a:prstGeom prst="rect">
            <a:avLst/>
          </a:prstGeom>
          <a:noFill/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r>
              <a:rPr lang="es-ES" sz="1000" dirty="0">
                <a:solidFill>
                  <a:schemeClr val="tx1"/>
                </a:solidFill>
              </a:rPr>
              <a:t>Gestión de contratos para aquellos clientes que tienen contratado el ATR directamente con e-distribución (sin comercializadora).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2BA36F0F-D145-3D53-BE25-1D51EDAB92F2}"/>
              </a:ext>
            </a:extLst>
          </p:cNvPr>
          <p:cNvSpPr/>
          <p:nvPr/>
        </p:nvSpPr>
        <p:spPr>
          <a:xfrm>
            <a:off x="405338" y="3356395"/>
            <a:ext cx="65590" cy="539999"/>
          </a:xfrm>
          <a:prstGeom prst="rect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36000" rIns="72000" bIns="36000" rtlCol="0" anchor="ctr"/>
          <a:lstStyle/>
          <a:p>
            <a:endParaRPr lang="es-ES" dirty="0" err="1"/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8EC93DA3-8CA6-5EFD-34E2-88C7858F88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43348" y="1988847"/>
            <a:ext cx="3073272" cy="1907548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3461074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568B80-0B06-1AF4-B0E7-B4BC48355B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FCF6711D-4D98-0F1A-06EA-97158AD975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999" y="670121"/>
            <a:ext cx="8375651" cy="394980"/>
          </a:xfrm>
        </p:spPr>
        <p:txBody>
          <a:bodyPr vert="horz" wrap="square" lIns="0" tIns="0" rIns="0" bIns="0" rtlCol="0" anchor="t">
            <a:normAutofit/>
          </a:bodyPr>
          <a:lstStyle/>
          <a:p>
            <a:r>
              <a:rPr lang="es-ES" dirty="0"/>
              <a:t>Web e-distribución </a:t>
            </a:r>
            <a:endParaRPr lang="en-US" dirty="0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C01555AE-F8A3-35F7-046C-F8B1BCAEA163}"/>
              </a:ext>
            </a:extLst>
          </p:cNvPr>
          <p:cNvSpPr/>
          <p:nvPr/>
        </p:nvSpPr>
        <p:spPr>
          <a:xfrm>
            <a:off x="1457617" y="2278395"/>
            <a:ext cx="5334001" cy="384587"/>
          </a:xfrm>
          <a:prstGeom prst="rect">
            <a:avLst/>
          </a:prstGeom>
        </p:spPr>
        <p:txBody>
          <a:bodyPr vert="horz" wrap="square" lIns="0" tIns="0" rIns="180000" bIns="0" rtlCol="0">
            <a:normAutofit/>
          </a:bodyPr>
          <a:lstStyle/>
          <a:p>
            <a:pPr marL="0" lvl="1">
              <a:spcBef>
                <a:spcPts val="600"/>
              </a:spcBef>
              <a:spcAft>
                <a:spcPts val="600"/>
              </a:spcAft>
              <a:buSzPts val="1000"/>
              <a:tabLst>
                <a:tab pos="1057275" algn="l"/>
              </a:tabLst>
            </a:pP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161C6A31-1EF5-7E34-F3DF-28EF482D20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64825" y="6264005"/>
            <a:ext cx="762000" cy="153888"/>
          </a:xfrm>
        </p:spPr>
        <p:txBody>
          <a:bodyPr vert="horz" wrap="square" lIns="0" tIns="0" rIns="0" bIns="0" rtlCol="0" anchor="ctr">
            <a:normAutofit/>
          </a:bodyPr>
          <a:lstStyle/>
          <a:p>
            <a:pPr>
              <a:spcAft>
                <a:spcPts val="600"/>
              </a:spcAft>
            </a:pPr>
            <a:fld id="{1ED2235E-0982-3B42-A838-A74550CD4449}" type="slidenum">
              <a:rPr lang="en-GB" noProof="0" smtClean="0"/>
              <a:pPr>
                <a:spcAft>
                  <a:spcPts val="600"/>
                </a:spcAft>
              </a:pPr>
              <a:t>9</a:t>
            </a:fld>
            <a:endParaRPr lang="en-GB" noProof="0"/>
          </a:p>
        </p:txBody>
      </p:sp>
      <p:sp>
        <p:nvSpPr>
          <p:cNvPr id="15" name="Text Placeholder 5">
            <a:extLst>
              <a:ext uri="{FF2B5EF4-FFF2-40B4-BE49-F238E27FC236}">
                <a16:creationId xmlns:a16="http://schemas.microsoft.com/office/drawing/2014/main" id="{25780C0F-2674-0A98-A303-47BDD6CDF7C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61999" y="1085366"/>
            <a:ext cx="8375651" cy="276999"/>
          </a:xfrm>
        </p:spPr>
        <p:txBody>
          <a:bodyPr/>
          <a:lstStyle/>
          <a:p>
            <a:r>
              <a:rPr lang="en-US" dirty="0"/>
              <a:t>Servicios </a:t>
            </a:r>
            <a:r>
              <a:rPr lang="en-US" dirty="0" err="1"/>
              <a:t>área</a:t>
            </a:r>
            <a:r>
              <a:rPr lang="en-US" dirty="0"/>
              <a:t> </a:t>
            </a:r>
            <a:r>
              <a:rPr lang="en-US" dirty="0" err="1"/>
              <a:t>privada</a:t>
            </a:r>
            <a:r>
              <a:rPr lang="en-US" dirty="0"/>
              <a:t> – </a:t>
            </a:r>
            <a:r>
              <a:rPr lang="en-US" dirty="0" err="1"/>
              <a:t>Autoconsumo</a:t>
            </a:r>
            <a:r>
              <a:rPr lang="en-US" dirty="0"/>
              <a:t>/</a:t>
            </a:r>
            <a:r>
              <a:rPr lang="en-US" dirty="0" err="1"/>
              <a:t>Productores</a:t>
            </a:r>
            <a:endParaRPr lang="en-US" dirty="0"/>
          </a:p>
        </p:txBody>
      </p:sp>
      <p:sp>
        <p:nvSpPr>
          <p:cNvPr id="19" name="Flecha: a la derecha 18">
            <a:extLst>
              <a:ext uri="{FF2B5EF4-FFF2-40B4-BE49-F238E27FC236}">
                <a16:creationId xmlns:a16="http://schemas.microsoft.com/office/drawing/2014/main" id="{73211902-AD78-44AB-B896-1D397020E6E5}"/>
              </a:ext>
            </a:extLst>
          </p:cNvPr>
          <p:cNvSpPr/>
          <p:nvPr/>
        </p:nvSpPr>
        <p:spPr>
          <a:xfrm>
            <a:off x="408911" y="1638166"/>
            <a:ext cx="2169189" cy="540000"/>
          </a:xfrm>
          <a:prstGeom prst="rightArrow">
            <a:avLst>
              <a:gd name="adj1" fmla="val 100000"/>
              <a:gd name="adj2" fmla="val 19172"/>
            </a:avLst>
          </a:prstGeom>
          <a:gradFill>
            <a:gsLst>
              <a:gs pos="81000">
                <a:srgbClr val="0070C0"/>
              </a:gs>
              <a:gs pos="100000">
                <a:srgbClr val="008FFA"/>
              </a:gs>
            </a:gsLst>
            <a:lin ang="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36000" rIns="72000" bIns="36000" rtlCol="0" anchor="ctr"/>
          <a:lstStyle/>
          <a:p>
            <a:pPr marL="0" lvl="1">
              <a:spcBef>
                <a:spcPts val="600"/>
              </a:spcBef>
              <a:spcAft>
                <a:spcPts val="600"/>
              </a:spcAft>
              <a:buSzPts val="1000"/>
              <a:tabLst>
                <a:tab pos="1057275" algn="l"/>
              </a:tabLst>
            </a:pPr>
            <a:r>
              <a:rPr lang="es-ES" sz="1200" b="1" dirty="0">
                <a:solidFill>
                  <a:schemeClr val="bg1"/>
                </a:solidFill>
              </a:rPr>
              <a:t>Solicitud de CAU</a:t>
            </a:r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9D761630-7074-3FD0-1546-8EB3122B95B6}"/>
              </a:ext>
            </a:extLst>
          </p:cNvPr>
          <p:cNvSpPr/>
          <p:nvPr/>
        </p:nvSpPr>
        <p:spPr>
          <a:xfrm>
            <a:off x="405338" y="1638166"/>
            <a:ext cx="65590" cy="539999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endParaRPr lang="es-ES" sz="1600" b="1" dirty="0" err="1"/>
          </a:p>
        </p:txBody>
      </p:sp>
      <p:sp>
        <p:nvSpPr>
          <p:cNvPr id="22" name="Flecha: a la derecha 21">
            <a:extLst>
              <a:ext uri="{FF2B5EF4-FFF2-40B4-BE49-F238E27FC236}">
                <a16:creationId xmlns:a16="http://schemas.microsoft.com/office/drawing/2014/main" id="{8427A12A-D190-AF01-771B-34D2D96CF7FD}"/>
              </a:ext>
            </a:extLst>
          </p:cNvPr>
          <p:cNvSpPr/>
          <p:nvPr/>
        </p:nvSpPr>
        <p:spPr>
          <a:xfrm>
            <a:off x="408905" y="2210909"/>
            <a:ext cx="2165622" cy="540000"/>
          </a:xfrm>
          <a:prstGeom prst="rightArrow">
            <a:avLst>
              <a:gd name="adj1" fmla="val 100000"/>
              <a:gd name="adj2" fmla="val 19172"/>
            </a:avLst>
          </a:prstGeom>
          <a:gradFill>
            <a:gsLst>
              <a:gs pos="81000">
                <a:srgbClr val="0070C0"/>
              </a:gs>
              <a:gs pos="100000">
                <a:srgbClr val="008FFA"/>
              </a:gs>
            </a:gsLst>
            <a:lin ang="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36000" rIns="72000" bIns="36000" rtlCol="0" anchor="ctr"/>
          <a:lstStyle/>
          <a:p>
            <a:pPr marL="0" lvl="1">
              <a:spcBef>
                <a:spcPts val="600"/>
              </a:spcBef>
              <a:spcAft>
                <a:spcPts val="600"/>
              </a:spcAft>
              <a:buSzPts val="1000"/>
              <a:tabLst>
                <a:tab pos="1057275" algn="l"/>
              </a:tabLst>
            </a:pPr>
            <a:r>
              <a:rPr lang="es-ES" sz="1200" b="1" dirty="0">
                <a:solidFill>
                  <a:schemeClr val="bg1"/>
                </a:solidFill>
              </a:rPr>
              <a:t>Consulta de autoconsumo</a:t>
            </a:r>
          </a:p>
        </p:txBody>
      </p:sp>
      <p:sp>
        <p:nvSpPr>
          <p:cNvPr id="24" name="Rectángulo 23">
            <a:extLst>
              <a:ext uri="{FF2B5EF4-FFF2-40B4-BE49-F238E27FC236}">
                <a16:creationId xmlns:a16="http://schemas.microsoft.com/office/drawing/2014/main" id="{EC5B79C0-34F3-E52D-52D1-6B82B0C8E2EB}"/>
              </a:ext>
            </a:extLst>
          </p:cNvPr>
          <p:cNvSpPr/>
          <p:nvPr/>
        </p:nvSpPr>
        <p:spPr>
          <a:xfrm>
            <a:off x="405338" y="2210909"/>
            <a:ext cx="65482" cy="539999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36000" rIns="72000" bIns="36000" rtlCol="0" anchor="ctr"/>
          <a:lstStyle/>
          <a:p>
            <a:endParaRPr lang="es-ES" dirty="0" err="1"/>
          </a:p>
        </p:txBody>
      </p:sp>
      <p:sp>
        <p:nvSpPr>
          <p:cNvPr id="26" name="Flecha: a la derecha 25">
            <a:extLst>
              <a:ext uri="{FF2B5EF4-FFF2-40B4-BE49-F238E27FC236}">
                <a16:creationId xmlns:a16="http://schemas.microsoft.com/office/drawing/2014/main" id="{D401F880-FB58-A4EF-BBC4-D17211B2757A}"/>
              </a:ext>
            </a:extLst>
          </p:cNvPr>
          <p:cNvSpPr/>
          <p:nvPr/>
        </p:nvSpPr>
        <p:spPr>
          <a:xfrm>
            <a:off x="408911" y="2783652"/>
            <a:ext cx="2169189" cy="540000"/>
          </a:xfrm>
          <a:prstGeom prst="rightArrow">
            <a:avLst>
              <a:gd name="adj1" fmla="val 100000"/>
              <a:gd name="adj2" fmla="val 19172"/>
            </a:avLst>
          </a:prstGeom>
          <a:gradFill>
            <a:gsLst>
              <a:gs pos="81000">
                <a:srgbClr val="0070C0"/>
              </a:gs>
              <a:gs pos="100000">
                <a:srgbClr val="008FFA"/>
              </a:gs>
            </a:gsLst>
            <a:lin ang="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36000" rIns="72000" bIns="36000" rtlCol="0" anchor="ctr"/>
          <a:lstStyle/>
          <a:p>
            <a:pPr marL="0" lvl="1">
              <a:spcBef>
                <a:spcPts val="600"/>
              </a:spcBef>
              <a:spcAft>
                <a:spcPts val="600"/>
              </a:spcAft>
              <a:buSzPts val="1000"/>
              <a:tabLst>
                <a:tab pos="1057275" algn="l"/>
              </a:tabLst>
            </a:pPr>
            <a:r>
              <a:rPr lang="es-ES" sz="1200" b="1" dirty="0">
                <a:solidFill>
                  <a:schemeClr val="bg1"/>
                </a:solidFill>
              </a:rPr>
              <a:t>Mis instalaciones de producción</a:t>
            </a:r>
          </a:p>
        </p:txBody>
      </p:sp>
      <p:sp>
        <p:nvSpPr>
          <p:cNvPr id="27" name="Rectángulo 26">
            <a:extLst>
              <a:ext uri="{FF2B5EF4-FFF2-40B4-BE49-F238E27FC236}">
                <a16:creationId xmlns:a16="http://schemas.microsoft.com/office/drawing/2014/main" id="{FFAEEFA7-510D-FEB2-5AA7-B4CC1A3181BF}"/>
              </a:ext>
            </a:extLst>
          </p:cNvPr>
          <p:cNvSpPr/>
          <p:nvPr/>
        </p:nvSpPr>
        <p:spPr>
          <a:xfrm>
            <a:off x="405338" y="2783652"/>
            <a:ext cx="65590" cy="539999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36000" rIns="72000" bIns="36000" rtlCol="0" anchor="ctr"/>
          <a:lstStyle/>
          <a:p>
            <a:endParaRPr lang="es-ES" dirty="0" err="1"/>
          </a:p>
        </p:txBody>
      </p:sp>
      <p:sp>
        <p:nvSpPr>
          <p:cNvPr id="35" name="Flecha: a la derecha 34">
            <a:extLst>
              <a:ext uri="{FF2B5EF4-FFF2-40B4-BE49-F238E27FC236}">
                <a16:creationId xmlns:a16="http://schemas.microsoft.com/office/drawing/2014/main" id="{790FE12C-E055-82CD-F60E-A155FFE97740}"/>
              </a:ext>
            </a:extLst>
          </p:cNvPr>
          <p:cNvSpPr/>
          <p:nvPr/>
        </p:nvSpPr>
        <p:spPr>
          <a:xfrm>
            <a:off x="408911" y="3356395"/>
            <a:ext cx="2169189" cy="540000"/>
          </a:xfrm>
          <a:prstGeom prst="rightArrow">
            <a:avLst>
              <a:gd name="adj1" fmla="val 100000"/>
              <a:gd name="adj2" fmla="val 19172"/>
            </a:avLst>
          </a:prstGeom>
          <a:gradFill>
            <a:gsLst>
              <a:gs pos="81000">
                <a:srgbClr val="0070C0"/>
              </a:gs>
              <a:gs pos="100000">
                <a:srgbClr val="008FFA"/>
              </a:gs>
            </a:gsLst>
            <a:lin ang="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36000" rIns="72000" bIns="36000" rtlCol="0" anchor="ctr"/>
          <a:lstStyle/>
          <a:p>
            <a:pPr marL="0" lvl="1">
              <a:spcBef>
                <a:spcPts val="600"/>
              </a:spcBef>
              <a:spcAft>
                <a:spcPts val="600"/>
              </a:spcAft>
              <a:buSzPts val="1000"/>
              <a:tabLst>
                <a:tab pos="1057275" algn="l"/>
              </a:tabLst>
            </a:pPr>
            <a:r>
              <a:rPr lang="es-ES" sz="1200" b="1" dirty="0">
                <a:solidFill>
                  <a:schemeClr val="bg1"/>
                </a:solidFill>
              </a:rPr>
              <a:t>Solicitud de CTA</a:t>
            </a:r>
          </a:p>
        </p:txBody>
      </p:sp>
      <p:sp>
        <p:nvSpPr>
          <p:cNvPr id="36" name="Rectángulo 35">
            <a:extLst>
              <a:ext uri="{FF2B5EF4-FFF2-40B4-BE49-F238E27FC236}">
                <a16:creationId xmlns:a16="http://schemas.microsoft.com/office/drawing/2014/main" id="{9D968CFD-4D8A-B35C-9B20-E8A0DE70E8A7}"/>
              </a:ext>
            </a:extLst>
          </p:cNvPr>
          <p:cNvSpPr/>
          <p:nvPr/>
        </p:nvSpPr>
        <p:spPr>
          <a:xfrm>
            <a:off x="405338" y="3356395"/>
            <a:ext cx="65590" cy="539999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36000" rIns="72000" bIns="36000" rtlCol="0" anchor="ctr"/>
          <a:lstStyle/>
          <a:p>
            <a:endParaRPr lang="es-ES" dirty="0" err="1"/>
          </a:p>
        </p:txBody>
      </p:sp>
      <p:sp>
        <p:nvSpPr>
          <p:cNvPr id="38" name="Flecha: a la derecha 37">
            <a:extLst>
              <a:ext uri="{FF2B5EF4-FFF2-40B4-BE49-F238E27FC236}">
                <a16:creationId xmlns:a16="http://schemas.microsoft.com/office/drawing/2014/main" id="{00378D80-7551-35C5-9C19-BB3B381A97D0}"/>
              </a:ext>
            </a:extLst>
          </p:cNvPr>
          <p:cNvSpPr/>
          <p:nvPr/>
        </p:nvSpPr>
        <p:spPr>
          <a:xfrm>
            <a:off x="408911" y="3929138"/>
            <a:ext cx="2169189" cy="540000"/>
          </a:xfrm>
          <a:prstGeom prst="rightArrow">
            <a:avLst>
              <a:gd name="adj1" fmla="val 100000"/>
              <a:gd name="adj2" fmla="val 19172"/>
            </a:avLst>
          </a:prstGeom>
          <a:gradFill>
            <a:gsLst>
              <a:gs pos="81000">
                <a:srgbClr val="0070C0"/>
              </a:gs>
              <a:gs pos="100000">
                <a:srgbClr val="008FFA"/>
              </a:gs>
            </a:gsLst>
            <a:lin ang="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36000" rIns="72000" bIns="36000" rtlCol="0" anchor="ctr"/>
          <a:lstStyle/>
          <a:p>
            <a:pPr marL="0" lvl="1">
              <a:spcBef>
                <a:spcPts val="600"/>
              </a:spcBef>
              <a:spcAft>
                <a:spcPts val="600"/>
              </a:spcAft>
              <a:buSzPts val="1000"/>
              <a:tabLst>
                <a:tab pos="1057275" algn="l"/>
              </a:tabLst>
            </a:pPr>
            <a:r>
              <a:rPr lang="es-ES" sz="1200" b="1" dirty="0">
                <a:solidFill>
                  <a:schemeClr val="bg1"/>
                </a:solidFill>
              </a:rPr>
              <a:t>Notificaciones operacionales</a:t>
            </a:r>
          </a:p>
        </p:txBody>
      </p:sp>
      <p:sp>
        <p:nvSpPr>
          <p:cNvPr id="39" name="Rectángulo 38">
            <a:extLst>
              <a:ext uri="{FF2B5EF4-FFF2-40B4-BE49-F238E27FC236}">
                <a16:creationId xmlns:a16="http://schemas.microsoft.com/office/drawing/2014/main" id="{5CB10C2A-F2AC-EA7B-05DC-A0008758A347}"/>
              </a:ext>
            </a:extLst>
          </p:cNvPr>
          <p:cNvSpPr/>
          <p:nvPr/>
        </p:nvSpPr>
        <p:spPr>
          <a:xfrm>
            <a:off x="405338" y="3929138"/>
            <a:ext cx="65590" cy="539999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36000" rIns="72000" bIns="36000" rtlCol="0" anchor="ctr"/>
          <a:lstStyle/>
          <a:p>
            <a:endParaRPr lang="es-ES" dirty="0" err="1"/>
          </a:p>
        </p:txBody>
      </p:sp>
      <p:sp>
        <p:nvSpPr>
          <p:cNvPr id="52" name="Rectángulo 51">
            <a:extLst>
              <a:ext uri="{FF2B5EF4-FFF2-40B4-BE49-F238E27FC236}">
                <a16:creationId xmlns:a16="http://schemas.microsoft.com/office/drawing/2014/main" id="{52D86B5F-447E-7C94-DE1B-0C273D164B97}"/>
              </a:ext>
            </a:extLst>
          </p:cNvPr>
          <p:cNvSpPr/>
          <p:nvPr/>
        </p:nvSpPr>
        <p:spPr>
          <a:xfrm>
            <a:off x="2679701" y="1633051"/>
            <a:ext cx="5006977" cy="540000"/>
          </a:xfrm>
          <a:prstGeom prst="rect">
            <a:avLst/>
          </a:prstGeom>
          <a:noFill/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r>
              <a:rPr lang="es-ES" sz="1000" dirty="0">
                <a:solidFill>
                  <a:schemeClr val="tx1"/>
                </a:solidFill>
              </a:rPr>
              <a:t>Permite realizar la solicitud de CAU.</a:t>
            </a:r>
          </a:p>
        </p:txBody>
      </p:sp>
      <p:sp>
        <p:nvSpPr>
          <p:cNvPr id="54" name="Rectángulo 53">
            <a:extLst>
              <a:ext uri="{FF2B5EF4-FFF2-40B4-BE49-F238E27FC236}">
                <a16:creationId xmlns:a16="http://schemas.microsoft.com/office/drawing/2014/main" id="{A1FCF4DB-99CE-7C44-B507-74BE16A047E8}"/>
              </a:ext>
            </a:extLst>
          </p:cNvPr>
          <p:cNvSpPr/>
          <p:nvPr/>
        </p:nvSpPr>
        <p:spPr>
          <a:xfrm>
            <a:off x="2679697" y="2210908"/>
            <a:ext cx="5006978" cy="540000"/>
          </a:xfrm>
          <a:prstGeom prst="rect">
            <a:avLst/>
          </a:prstGeom>
          <a:noFill/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r>
              <a:rPr lang="es-ES" sz="1000" dirty="0">
                <a:solidFill>
                  <a:schemeClr val="tx1"/>
                </a:solidFill>
              </a:rPr>
              <a:t>Permite generar una interacción relacionada con autoconsumo.</a:t>
            </a:r>
          </a:p>
        </p:txBody>
      </p:sp>
      <p:sp>
        <p:nvSpPr>
          <p:cNvPr id="55" name="Rectángulo 54">
            <a:extLst>
              <a:ext uri="{FF2B5EF4-FFF2-40B4-BE49-F238E27FC236}">
                <a16:creationId xmlns:a16="http://schemas.microsoft.com/office/drawing/2014/main" id="{412E025C-647B-E6C8-C247-3FEB408C8D0E}"/>
              </a:ext>
            </a:extLst>
          </p:cNvPr>
          <p:cNvSpPr/>
          <p:nvPr/>
        </p:nvSpPr>
        <p:spPr>
          <a:xfrm>
            <a:off x="2679698" y="2780865"/>
            <a:ext cx="5006978" cy="540000"/>
          </a:xfrm>
          <a:prstGeom prst="rect">
            <a:avLst/>
          </a:prstGeom>
          <a:noFill/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r>
              <a:rPr lang="es-ES" sz="1000" dirty="0">
                <a:solidFill>
                  <a:schemeClr val="tx1"/>
                </a:solidFill>
              </a:rPr>
              <a:t>Consulta de instalaciones de generación eléctrica sobre las que se puede solicitar la notificación de pertenencia a una agrupación.</a:t>
            </a:r>
          </a:p>
        </p:txBody>
      </p:sp>
      <p:sp>
        <p:nvSpPr>
          <p:cNvPr id="56" name="Rectángulo 55">
            <a:extLst>
              <a:ext uri="{FF2B5EF4-FFF2-40B4-BE49-F238E27FC236}">
                <a16:creationId xmlns:a16="http://schemas.microsoft.com/office/drawing/2014/main" id="{02A92D30-E5FD-A3FF-894D-9FAC6AC8FFA5}"/>
              </a:ext>
            </a:extLst>
          </p:cNvPr>
          <p:cNvSpPr/>
          <p:nvPr/>
        </p:nvSpPr>
        <p:spPr>
          <a:xfrm>
            <a:off x="2679699" y="3353632"/>
            <a:ext cx="5006978" cy="540000"/>
          </a:xfrm>
          <a:prstGeom prst="rect">
            <a:avLst/>
          </a:prstGeom>
          <a:noFill/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r>
              <a:rPr lang="es-ES" sz="1000" dirty="0">
                <a:solidFill>
                  <a:schemeClr val="tx1"/>
                </a:solidFill>
              </a:rPr>
              <a:t>Permite realizar la solicitud del Contrato Técnico de Acceso.</a:t>
            </a:r>
          </a:p>
        </p:txBody>
      </p:sp>
      <p:sp>
        <p:nvSpPr>
          <p:cNvPr id="57" name="Rectángulo 56">
            <a:extLst>
              <a:ext uri="{FF2B5EF4-FFF2-40B4-BE49-F238E27FC236}">
                <a16:creationId xmlns:a16="http://schemas.microsoft.com/office/drawing/2014/main" id="{D0AD169D-C70C-F9F8-6C17-7C81ACB736A6}"/>
              </a:ext>
            </a:extLst>
          </p:cNvPr>
          <p:cNvSpPr/>
          <p:nvPr/>
        </p:nvSpPr>
        <p:spPr>
          <a:xfrm>
            <a:off x="2679696" y="3922513"/>
            <a:ext cx="5006978" cy="540000"/>
          </a:xfrm>
          <a:prstGeom prst="rect">
            <a:avLst/>
          </a:prstGeom>
          <a:noFill/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r>
              <a:rPr lang="es-ES" sz="1000" dirty="0">
                <a:solidFill>
                  <a:schemeClr val="tx1"/>
                </a:solidFill>
              </a:rPr>
              <a:t>Consulta del estado de notificaciones operacionales, consultar los documentos asociados y proceder a la aportación de nueva documentación requerida para su gestión.</a:t>
            </a:r>
          </a:p>
        </p:txBody>
      </p:sp>
      <p:sp>
        <p:nvSpPr>
          <p:cNvPr id="75" name="Flecha: a la derecha 74">
            <a:extLst>
              <a:ext uri="{FF2B5EF4-FFF2-40B4-BE49-F238E27FC236}">
                <a16:creationId xmlns:a16="http://schemas.microsoft.com/office/drawing/2014/main" id="{91DEFD59-B0B5-E158-8DF1-BD2AD270ABA8}"/>
              </a:ext>
            </a:extLst>
          </p:cNvPr>
          <p:cNvSpPr/>
          <p:nvPr/>
        </p:nvSpPr>
        <p:spPr>
          <a:xfrm>
            <a:off x="7896741" y="1633051"/>
            <a:ext cx="304800" cy="539999"/>
          </a:xfrm>
          <a:prstGeom prst="rightArrow">
            <a:avLst>
              <a:gd name="adj1" fmla="val 100000"/>
              <a:gd name="adj2" fmla="val 56250"/>
            </a:avLst>
          </a:prstGeom>
          <a:solidFill>
            <a:srgbClr val="00B0F0">
              <a:alpha val="62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s-ES" sz="2000" dirty="0" err="1"/>
          </a:p>
        </p:txBody>
      </p:sp>
      <p:sp>
        <p:nvSpPr>
          <p:cNvPr id="78" name="Flecha: a la derecha 77">
            <a:extLst>
              <a:ext uri="{FF2B5EF4-FFF2-40B4-BE49-F238E27FC236}">
                <a16:creationId xmlns:a16="http://schemas.microsoft.com/office/drawing/2014/main" id="{1513BCA4-763B-E8B7-DC8B-C3E49A5C6F93}"/>
              </a:ext>
            </a:extLst>
          </p:cNvPr>
          <p:cNvSpPr/>
          <p:nvPr/>
        </p:nvSpPr>
        <p:spPr>
          <a:xfrm>
            <a:off x="7896741" y="3897215"/>
            <a:ext cx="304800" cy="539999"/>
          </a:xfrm>
          <a:prstGeom prst="rightArrow">
            <a:avLst>
              <a:gd name="adj1" fmla="val 100000"/>
              <a:gd name="adj2" fmla="val 56250"/>
            </a:avLst>
          </a:prstGeom>
          <a:solidFill>
            <a:srgbClr val="00B0F0">
              <a:alpha val="62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s-ES" sz="2000" dirty="0" err="1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ED585AD3-183C-BC14-612A-1F2FB73725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11606" y="1633051"/>
            <a:ext cx="3108771" cy="1743339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3BE010E0-68AC-D8D2-5E5E-F2F227010A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1606" y="3893632"/>
            <a:ext cx="3140005" cy="913758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7283863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4217F7-6CF0-ED9C-E241-195218FFC1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ACC6DB98-62FE-5622-5052-DF7E71ADBB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999" y="670121"/>
            <a:ext cx="8375651" cy="394980"/>
          </a:xfrm>
        </p:spPr>
        <p:txBody>
          <a:bodyPr vert="horz" wrap="square" lIns="0" tIns="0" rIns="0" bIns="0" rtlCol="0" anchor="t">
            <a:normAutofit/>
          </a:bodyPr>
          <a:lstStyle/>
          <a:p>
            <a:r>
              <a:rPr lang="es-ES" dirty="0"/>
              <a:t>Web e-distribución </a:t>
            </a:r>
            <a:endParaRPr lang="en-US" dirty="0"/>
          </a:p>
        </p:txBody>
      </p:sp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3737832B-4AFF-B5BF-621E-68B075E552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64825" y="6264005"/>
            <a:ext cx="762000" cy="153888"/>
          </a:xfrm>
        </p:spPr>
        <p:txBody>
          <a:bodyPr vert="horz" wrap="square" lIns="0" tIns="0" rIns="0" bIns="0" rtlCol="0" anchor="ctr">
            <a:normAutofit/>
          </a:bodyPr>
          <a:lstStyle/>
          <a:p>
            <a:pPr>
              <a:spcAft>
                <a:spcPts val="600"/>
              </a:spcAft>
            </a:pPr>
            <a:fld id="{1ED2235E-0982-3B42-A838-A74550CD4449}" type="slidenum">
              <a:rPr lang="en-GB" noProof="0" smtClean="0"/>
              <a:pPr>
                <a:spcAft>
                  <a:spcPts val="600"/>
                </a:spcAft>
              </a:pPr>
              <a:t>10</a:t>
            </a:fld>
            <a:endParaRPr lang="en-GB" noProof="0"/>
          </a:p>
        </p:txBody>
      </p:sp>
      <p:sp>
        <p:nvSpPr>
          <p:cNvPr id="15" name="Text Placeholder 5">
            <a:extLst>
              <a:ext uri="{FF2B5EF4-FFF2-40B4-BE49-F238E27FC236}">
                <a16:creationId xmlns:a16="http://schemas.microsoft.com/office/drawing/2014/main" id="{4790494C-5207-1C55-8366-F963B21E54C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61999" y="1085366"/>
            <a:ext cx="8375651" cy="276999"/>
          </a:xfrm>
        </p:spPr>
        <p:txBody>
          <a:bodyPr/>
          <a:lstStyle/>
          <a:p>
            <a:r>
              <a:rPr lang="en-US" dirty="0"/>
              <a:t>Servicios </a:t>
            </a:r>
            <a:r>
              <a:rPr lang="en-US" dirty="0" err="1"/>
              <a:t>área</a:t>
            </a:r>
            <a:r>
              <a:rPr lang="en-US" dirty="0"/>
              <a:t> </a:t>
            </a:r>
            <a:r>
              <a:rPr lang="en-US" dirty="0" err="1"/>
              <a:t>privada</a:t>
            </a:r>
            <a:r>
              <a:rPr lang="en-US" dirty="0"/>
              <a:t> – Cortes y </a:t>
            </a:r>
            <a:r>
              <a:rPr lang="en-US" dirty="0" err="1"/>
              <a:t>averías</a:t>
            </a:r>
            <a:endParaRPr lang="en-US" dirty="0"/>
          </a:p>
        </p:txBody>
      </p:sp>
      <p:sp>
        <p:nvSpPr>
          <p:cNvPr id="19" name="Flecha: a la derecha 18">
            <a:extLst>
              <a:ext uri="{FF2B5EF4-FFF2-40B4-BE49-F238E27FC236}">
                <a16:creationId xmlns:a16="http://schemas.microsoft.com/office/drawing/2014/main" id="{95E8238C-7F24-CE3E-0AB8-E281A42F7281}"/>
              </a:ext>
            </a:extLst>
          </p:cNvPr>
          <p:cNvSpPr/>
          <p:nvPr/>
        </p:nvSpPr>
        <p:spPr>
          <a:xfrm>
            <a:off x="408911" y="1638166"/>
            <a:ext cx="2169189" cy="540000"/>
          </a:xfrm>
          <a:prstGeom prst="rightArrow">
            <a:avLst>
              <a:gd name="adj1" fmla="val 100000"/>
              <a:gd name="adj2" fmla="val 19172"/>
            </a:avLst>
          </a:prstGeom>
          <a:gradFill>
            <a:gsLst>
              <a:gs pos="81000">
                <a:srgbClr val="0070C0"/>
              </a:gs>
              <a:gs pos="100000">
                <a:srgbClr val="008FFA"/>
              </a:gs>
            </a:gsLst>
            <a:lin ang="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36000" rIns="72000" bIns="36000" rtlCol="0" anchor="ctr"/>
          <a:lstStyle/>
          <a:p>
            <a:pPr marL="0" lvl="1">
              <a:spcBef>
                <a:spcPts val="600"/>
              </a:spcBef>
              <a:spcAft>
                <a:spcPts val="600"/>
              </a:spcAft>
              <a:buSzPts val="1000"/>
              <a:tabLst>
                <a:tab pos="1057275" algn="l"/>
              </a:tabLst>
            </a:pPr>
            <a:r>
              <a:rPr lang="es-ES" sz="1200" b="1" dirty="0">
                <a:solidFill>
                  <a:schemeClr val="bg1"/>
                </a:solidFill>
              </a:rPr>
              <a:t>Suscripción a cortes programados y averías</a:t>
            </a:r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3A2DD97D-8938-95E8-BF5A-3A4BD24636F2}"/>
              </a:ext>
            </a:extLst>
          </p:cNvPr>
          <p:cNvSpPr/>
          <p:nvPr/>
        </p:nvSpPr>
        <p:spPr>
          <a:xfrm>
            <a:off x="405338" y="1638166"/>
            <a:ext cx="65590" cy="539999"/>
          </a:xfrm>
          <a:prstGeom prst="rect">
            <a:avLst/>
          </a:prstGeom>
          <a:solidFill>
            <a:srgbClr val="E614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endParaRPr lang="es-ES" sz="1600" b="1" dirty="0" err="1"/>
          </a:p>
        </p:txBody>
      </p:sp>
      <p:sp>
        <p:nvSpPr>
          <p:cNvPr id="52" name="Rectángulo 51">
            <a:extLst>
              <a:ext uri="{FF2B5EF4-FFF2-40B4-BE49-F238E27FC236}">
                <a16:creationId xmlns:a16="http://schemas.microsoft.com/office/drawing/2014/main" id="{9F32881D-8D05-2132-4D50-5C4BBBF1C6C9}"/>
              </a:ext>
            </a:extLst>
          </p:cNvPr>
          <p:cNvSpPr/>
          <p:nvPr/>
        </p:nvSpPr>
        <p:spPr>
          <a:xfrm>
            <a:off x="2679701" y="1633051"/>
            <a:ext cx="5006977" cy="540000"/>
          </a:xfrm>
          <a:prstGeom prst="rect">
            <a:avLst/>
          </a:prstGeom>
          <a:noFill/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r>
              <a:rPr lang="es-ES" sz="1000" dirty="0">
                <a:solidFill>
                  <a:schemeClr val="tx1"/>
                </a:solidFill>
              </a:rPr>
              <a:t>Permite suscribirse a avisos sobre cortes programados y averías vía notificación en la aplicación o email.</a:t>
            </a:r>
          </a:p>
        </p:txBody>
      </p:sp>
      <p:sp>
        <p:nvSpPr>
          <p:cNvPr id="75" name="Flecha: a la derecha 74">
            <a:extLst>
              <a:ext uri="{FF2B5EF4-FFF2-40B4-BE49-F238E27FC236}">
                <a16:creationId xmlns:a16="http://schemas.microsoft.com/office/drawing/2014/main" id="{DA5F26DD-BB13-F164-2298-3BE75CE76527}"/>
              </a:ext>
            </a:extLst>
          </p:cNvPr>
          <p:cNvSpPr/>
          <p:nvPr/>
        </p:nvSpPr>
        <p:spPr>
          <a:xfrm>
            <a:off x="7896741" y="1633051"/>
            <a:ext cx="304800" cy="539999"/>
          </a:xfrm>
          <a:prstGeom prst="rightArrow">
            <a:avLst>
              <a:gd name="adj1" fmla="val 100000"/>
              <a:gd name="adj2" fmla="val 56250"/>
            </a:avLst>
          </a:prstGeom>
          <a:solidFill>
            <a:srgbClr val="00B0F0">
              <a:alpha val="62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s-ES" sz="2000" dirty="0" err="1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A0B9EC77-9005-6B13-54ED-2635B21211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90607" y="1633051"/>
            <a:ext cx="3141983" cy="1472370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6219614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7A3A66-EB0D-9AAE-25AB-93A5760F40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140DB1A1-D05B-EBE7-3EA5-718C349092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999" y="670121"/>
            <a:ext cx="8375651" cy="394980"/>
          </a:xfrm>
        </p:spPr>
        <p:txBody>
          <a:bodyPr vert="horz" wrap="square" lIns="0" tIns="0" rIns="0" bIns="0" rtlCol="0" anchor="t">
            <a:normAutofit/>
          </a:bodyPr>
          <a:lstStyle/>
          <a:p>
            <a:r>
              <a:rPr lang="es-ES" dirty="0"/>
              <a:t>Web e-distribución </a:t>
            </a:r>
            <a:endParaRPr lang="en-US" dirty="0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AC759EBB-ADAB-065B-01D3-CF492B90A7AA}"/>
              </a:ext>
            </a:extLst>
          </p:cNvPr>
          <p:cNvSpPr/>
          <p:nvPr/>
        </p:nvSpPr>
        <p:spPr>
          <a:xfrm>
            <a:off x="1457617" y="2278395"/>
            <a:ext cx="5334001" cy="384587"/>
          </a:xfrm>
          <a:prstGeom prst="rect">
            <a:avLst/>
          </a:prstGeom>
        </p:spPr>
        <p:txBody>
          <a:bodyPr vert="horz" wrap="square" lIns="0" tIns="0" rIns="180000" bIns="0" rtlCol="0">
            <a:normAutofit/>
          </a:bodyPr>
          <a:lstStyle/>
          <a:p>
            <a:pPr marL="0" lvl="1">
              <a:spcBef>
                <a:spcPts val="600"/>
              </a:spcBef>
              <a:spcAft>
                <a:spcPts val="600"/>
              </a:spcAft>
              <a:buSzPts val="1000"/>
              <a:tabLst>
                <a:tab pos="1057275" algn="l"/>
              </a:tabLst>
            </a:pP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47680A7E-82FD-6172-C1F2-86982B34F5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64825" y="6264005"/>
            <a:ext cx="762000" cy="153888"/>
          </a:xfrm>
        </p:spPr>
        <p:txBody>
          <a:bodyPr vert="horz" wrap="square" lIns="0" tIns="0" rIns="0" bIns="0" rtlCol="0" anchor="ctr">
            <a:normAutofit/>
          </a:bodyPr>
          <a:lstStyle/>
          <a:p>
            <a:pPr>
              <a:spcAft>
                <a:spcPts val="600"/>
              </a:spcAft>
            </a:pPr>
            <a:fld id="{1ED2235E-0982-3B42-A838-A74550CD4449}" type="slidenum">
              <a:rPr lang="en-GB" noProof="0" smtClean="0"/>
              <a:pPr>
                <a:spcAft>
                  <a:spcPts val="600"/>
                </a:spcAft>
              </a:pPr>
              <a:t>11</a:t>
            </a:fld>
            <a:endParaRPr lang="en-GB" noProof="0"/>
          </a:p>
        </p:txBody>
      </p:sp>
      <p:sp>
        <p:nvSpPr>
          <p:cNvPr id="15" name="Text Placeholder 5">
            <a:extLst>
              <a:ext uri="{FF2B5EF4-FFF2-40B4-BE49-F238E27FC236}">
                <a16:creationId xmlns:a16="http://schemas.microsoft.com/office/drawing/2014/main" id="{861383C0-E53B-8994-5470-3D7F47C1EB2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61999" y="1085366"/>
            <a:ext cx="8375651" cy="276999"/>
          </a:xfrm>
        </p:spPr>
        <p:txBody>
          <a:bodyPr/>
          <a:lstStyle/>
          <a:p>
            <a:r>
              <a:rPr lang="en-US" dirty="0"/>
              <a:t>Servicios </a:t>
            </a:r>
            <a:r>
              <a:rPr lang="en-US" dirty="0" err="1"/>
              <a:t>área</a:t>
            </a:r>
            <a:r>
              <a:rPr lang="en-US" dirty="0"/>
              <a:t> </a:t>
            </a:r>
            <a:r>
              <a:rPr lang="en-US" dirty="0" err="1"/>
              <a:t>privada</a:t>
            </a:r>
            <a:r>
              <a:rPr lang="en-US" dirty="0"/>
              <a:t> – </a:t>
            </a:r>
            <a:r>
              <a:rPr lang="en-US" dirty="0" err="1"/>
              <a:t>Conexión</a:t>
            </a:r>
            <a:r>
              <a:rPr lang="en-US" dirty="0"/>
              <a:t> a la red 1/2</a:t>
            </a:r>
          </a:p>
        </p:txBody>
      </p:sp>
      <p:sp>
        <p:nvSpPr>
          <p:cNvPr id="19" name="Flecha: a la derecha 18">
            <a:extLst>
              <a:ext uri="{FF2B5EF4-FFF2-40B4-BE49-F238E27FC236}">
                <a16:creationId xmlns:a16="http://schemas.microsoft.com/office/drawing/2014/main" id="{DBA5DE96-3847-0593-C63F-48B691D7CA62}"/>
              </a:ext>
            </a:extLst>
          </p:cNvPr>
          <p:cNvSpPr/>
          <p:nvPr/>
        </p:nvSpPr>
        <p:spPr>
          <a:xfrm>
            <a:off x="408911" y="1638166"/>
            <a:ext cx="2169189" cy="540000"/>
          </a:xfrm>
          <a:prstGeom prst="rightArrow">
            <a:avLst>
              <a:gd name="adj1" fmla="val 100000"/>
              <a:gd name="adj2" fmla="val 19172"/>
            </a:avLst>
          </a:prstGeom>
          <a:gradFill>
            <a:gsLst>
              <a:gs pos="81000">
                <a:srgbClr val="0070C0"/>
              </a:gs>
              <a:gs pos="100000">
                <a:srgbClr val="008FFA"/>
              </a:gs>
            </a:gsLst>
            <a:lin ang="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36000" rIns="72000" bIns="36000" rtlCol="0" anchor="ctr"/>
          <a:lstStyle/>
          <a:p>
            <a:pPr marL="0" lvl="1">
              <a:spcBef>
                <a:spcPts val="600"/>
              </a:spcBef>
              <a:spcAft>
                <a:spcPts val="600"/>
              </a:spcAft>
              <a:buSzPts val="1000"/>
              <a:tabLst>
                <a:tab pos="1057275" algn="l"/>
              </a:tabLst>
            </a:pPr>
            <a:r>
              <a:rPr lang="es-ES" sz="1200" b="1" dirty="0">
                <a:solidFill>
                  <a:schemeClr val="bg1"/>
                </a:solidFill>
              </a:rPr>
              <a:t>Solicitud de alta/modificación de suministro</a:t>
            </a:r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9ED5EB28-453B-A18C-5A9A-7E6A24934122}"/>
              </a:ext>
            </a:extLst>
          </p:cNvPr>
          <p:cNvSpPr/>
          <p:nvPr/>
        </p:nvSpPr>
        <p:spPr>
          <a:xfrm>
            <a:off x="405338" y="1638166"/>
            <a:ext cx="65590" cy="539999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endParaRPr lang="es-ES" sz="1600" b="1" dirty="0" err="1"/>
          </a:p>
        </p:txBody>
      </p:sp>
      <p:sp>
        <p:nvSpPr>
          <p:cNvPr id="22" name="Flecha: a la derecha 21">
            <a:extLst>
              <a:ext uri="{FF2B5EF4-FFF2-40B4-BE49-F238E27FC236}">
                <a16:creationId xmlns:a16="http://schemas.microsoft.com/office/drawing/2014/main" id="{E6386BD6-8CFF-0A2E-8271-5BC86C854945}"/>
              </a:ext>
            </a:extLst>
          </p:cNvPr>
          <p:cNvSpPr/>
          <p:nvPr/>
        </p:nvSpPr>
        <p:spPr>
          <a:xfrm>
            <a:off x="408905" y="2210909"/>
            <a:ext cx="2165622" cy="540000"/>
          </a:xfrm>
          <a:prstGeom prst="rightArrow">
            <a:avLst>
              <a:gd name="adj1" fmla="val 100000"/>
              <a:gd name="adj2" fmla="val 19172"/>
            </a:avLst>
          </a:prstGeom>
          <a:gradFill>
            <a:gsLst>
              <a:gs pos="81000">
                <a:srgbClr val="0070C0"/>
              </a:gs>
              <a:gs pos="100000">
                <a:srgbClr val="008FFA"/>
              </a:gs>
            </a:gsLst>
            <a:lin ang="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36000" rIns="0" bIns="36000" rtlCol="0" anchor="ctr"/>
          <a:lstStyle/>
          <a:p>
            <a:pPr marL="0" lvl="1">
              <a:spcBef>
                <a:spcPts val="600"/>
              </a:spcBef>
              <a:spcAft>
                <a:spcPts val="600"/>
              </a:spcAft>
              <a:buSzPts val="1000"/>
              <a:tabLst>
                <a:tab pos="1057275" algn="l"/>
              </a:tabLst>
            </a:pPr>
            <a:r>
              <a:rPr lang="es-ES" sz="1200" b="1" dirty="0">
                <a:solidFill>
                  <a:schemeClr val="bg1"/>
                </a:solidFill>
              </a:rPr>
              <a:t>Solicitud de autoconsumo / generación</a:t>
            </a:r>
          </a:p>
        </p:txBody>
      </p:sp>
      <p:sp>
        <p:nvSpPr>
          <p:cNvPr id="24" name="Rectángulo 23">
            <a:extLst>
              <a:ext uri="{FF2B5EF4-FFF2-40B4-BE49-F238E27FC236}">
                <a16:creationId xmlns:a16="http://schemas.microsoft.com/office/drawing/2014/main" id="{BE11ED22-497E-3C8B-54D0-110ED306B39C}"/>
              </a:ext>
            </a:extLst>
          </p:cNvPr>
          <p:cNvSpPr/>
          <p:nvPr/>
        </p:nvSpPr>
        <p:spPr>
          <a:xfrm>
            <a:off x="405338" y="2210909"/>
            <a:ext cx="65482" cy="539999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36000" rIns="72000" bIns="36000" rtlCol="0" anchor="ctr"/>
          <a:lstStyle/>
          <a:p>
            <a:endParaRPr lang="es-ES" dirty="0" err="1"/>
          </a:p>
        </p:txBody>
      </p:sp>
      <p:sp>
        <p:nvSpPr>
          <p:cNvPr id="26" name="Flecha: a la derecha 25">
            <a:extLst>
              <a:ext uri="{FF2B5EF4-FFF2-40B4-BE49-F238E27FC236}">
                <a16:creationId xmlns:a16="http://schemas.microsoft.com/office/drawing/2014/main" id="{C3CAA9EA-3D0B-5487-36C7-DFF455905416}"/>
              </a:ext>
            </a:extLst>
          </p:cNvPr>
          <p:cNvSpPr/>
          <p:nvPr/>
        </p:nvSpPr>
        <p:spPr>
          <a:xfrm>
            <a:off x="408911" y="2783652"/>
            <a:ext cx="2169189" cy="540000"/>
          </a:xfrm>
          <a:prstGeom prst="rightArrow">
            <a:avLst>
              <a:gd name="adj1" fmla="val 100000"/>
              <a:gd name="adj2" fmla="val 19172"/>
            </a:avLst>
          </a:prstGeom>
          <a:gradFill>
            <a:gsLst>
              <a:gs pos="81000">
                <a:srgbClr val="0070C0"/>
              </a:gs>
              <a:gs pos="100000">
                <a:srgbClr val="008FFA"/>
              </a:gs>
            </a:gsLst>
            <a:lin ang="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36000" rIns="72000" bIns="36000" rtlCol="0" anchor="ctr"/>
          <a:lstStyle/>
          <a:p>
            <a:pPr marL="0" lvl="1">
              <a:spcBef>
                <a:spcPts val="600"/>
              </a:spcBef>
              <a:spcAft>
                <a:spcPts val="600"/>
              </a:spcAft>
              <a:buSzPts val="1000"/>
              <a:tabLst>
                <a:tab pos="1057275" algn="l"/>
              </a:tabLst>
            </a:pPr>
            <a:r>
              <a:rPr lang="es-ES" sz="1200" b="1" dirty="0">
                <a:solidFill>
                  <a:schemeClr val="bg1"/>
                </a:solidFill>
              </a:rPr>
              <a:t>Solicitud de desvío instalaciones</a:t>
            </a:r>
          </a:p>
        </p:txBody>
      </p:sp>
      <p:sp>
        <p:nvSpPr>
          <p:cNvPr id="27" name="Rectángulo 26">
            <a:extLst>
              <a:ext uri="{FF2B5EF4-FFF2-40B4-BE49-F238E27FC236}">
                <a16:creationId xmlns:a16="http://schemas.microsoft.com/office/drawing/2014/main" id="{C8D5087A-FDC2-AFF1-ADC7-E6D1FA156541}"/>
              </a:ext>
            </a:extLst>
          </p:cNvPr>
          <p:cNvSpPr/>
          <p:nvPr/>
        </p:nvSpPr>
        <p:spPr>
          <a:xfrm>
            <a:off x="405338" y="2783652"/>
            <a:ext cx="65590" cy="539999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36000" rIns="72000" bIns="36000" rtlCol="0" anchor="ctr"/>
          <a:lstStyle/>
          <a:p>
            <a:endParaRPr lang="es-ES" dirty="0" err="1"/>
          </a:p>
        </p:txBody>
      </p:sp>
      <p:sp>
        <p:nvSpPr>
          <p:cNvPr id="35" name="Flecha: a la derecha 34">
            <a:extLst>
              <a:ext uri="{FF2B5EF4-FFF2-40B4-BE49-F238E27FC236}">
                <a16:creationId xmlns:a16="http://schemas.microsoft.com/office/drawing/2014/main" id="{E2E4D5C8-DA63-AD6E-9B1E-F88B0FEF790D}"/>
              </a:ext>
            </a:extLst>
          </p:cNvPr>
          <p:cNvSpPr/>
          <p:nvPr/>
        </p:nvSpPr>
        <p:spPr>
          <a:xfrm>
            <a:off x="408911" y="3356395"/>
            <a:ext cx="2169189" cy="540000"/>
          </a:xfrm>
          <a:prstGeom prst="rightArrow">
            <a:avLst>
              <a:gd name="adj1" fmla="val 100000"/>
              <a:gd name="adj2" fmla="val 19172"/>
            </a:avLst>
          </a:prstGeom>
          <a:gradFill>
            <a:gsLst>
              <a:gs pos="81000">
                <a:srgbClr val="0070C0"/>
              </a:gs>
              <a:gs pos="100000">
                <a:srgbClr val="008FFA"/>
              </a:gs>
            </a:gsLst>
            <a:lin ang="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36000" rIns="0" bIns="36000" rtlCol="0" anchor="ctr"/>
          <a:lstStyle/>
          <a:p>
            <a:pPr marL="0" lvl="1">
              <a:spcBef>
                <a:spcPts val="600"/>
              </a:spcBef>
              <a:spcAft>
                <a:spcPts val="600"/>
              </a:spcAft>
              <a:buSzPts val="1000"/>
              <a:tabLst>
                <a:tab pos="1057275" algn="l"/>
              </a:tabLst>
            </a:pPr>
            <a:r>
              <a:rPr lang="es-ES" sz="1200" b="1" dirty="0">
                <a:solidFill>
                  <a:schemeClr val="bg1"/>
                </a:solidFill>
              </a:rPr>
              <a:t>Seguimiento de solicitudes (Smart tracking)</a:t>
            </a:r>
          </a:p>
        </p:txBody>
      </p:sp>
      <p:sp>
        <p:nvSpPr>
          <p:cNvPr id="36" name="Rectángulo 35">
            <a:extLst>
              <a:ext uri="{FF2B5EF4-FFF2-40B4-BE49-F238E27FC236}">
                <a16:creationId xmlns:a16="http://schemas.microsoft.com/office/drawing/2014/main" id="{5DF6CD41-2C82-C6FC-4E74-E398EAA9B9C0}"/>
              </a:ext>
            </a:extLst>
          </p:cNvPr>
          <p:cNvSpPr/>
          <p:nvPr/>
        </p:nvSpPr>
        <p:spPr>
          <a:xfrm>
            <a:off x="405338" y="3356395"/>
            <a:ext cx="65590" cy="539999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36000" rIns="72000" bIns="36000" rtlCol="0" anchor="ctr"/>
          <a:lstStyle/>
          <a:p>
            <a:endParaRPr lang="es-ES" dirty="0" err="1"/>
          </a:p>
        </p:txBody>
      </p:sp>
      <p:sp>
        <p:nvSpPr>
          <p:cNvPr id="52" name="Rectángulo 51">
            <a:extLst>
              <a:ext uri="{FF2B5EF4-FFF2-40B4-BE49-F238E27FC236}">
                <a16:creationId xmlns:a16="http://schemas.microsoft.com/office/drawing/2014/main" id="{30C927E1-11C2-F5CF-02DF-27CE2BC2C6EF}"/>
              </a:ext>
            </a:extLst>
          </p:cNvPr>
          <p:cNvSpPr/>
          <p:nvPr/>
        </p:nvSpPr>
        <p:spPr>
          <a:xfrm>
            <a:off x="2679701" y="1633051"/>
            <a:ext cx="5006977" cy="540000"/>
          </a:xfrm>
          <a:prstGeom prst="rect">
            <a:avLst/>
          </a:prstGeom>
          <a:noFill/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r>
              <a:rPr lang="es-ES" sz="1000" dirty="0">
                <a:solidFill>
                  <a:schemeClr val="tx1"/>
                </a:solidFill>
              </a:rPr>
              <a:t>Permite el alta de solicitudes de nuevos suministros o modificación de suministros existentes. Smart </a:t>
            </a:r>
            <a:r>
              <a:rPr lang="es-ES" sz="1000" dirty="0" err="1">
                <a:solidFill>
                  <a:schemeClr val="tx1"/>
                </a:solidFill>
              </a:rPr>
              <a:t>offer</a:t>
            </a:r>
            <a:r>
              <a:rPr lang="es-ES" sz="1000" dirty="0">
                <a:solidFill>
                  <a:schemeClr val="tx1"/>
                </a:solidFill>
              </a:rPr>
              <a:t>, con respuesta inmediata, para solicitudes a baremo.</a:t>
            </a:r>
          </a:p>
        </p:txBody>
      </p:sp>
      <p:sp>
        <p:nvSpPr>
          <p:cNvPr id="54" name="Rectángulo 53">
            <a:extLst>
              <a:ext uri="{FF2B5EF4-FFF2-40B4-BE49-F238E27FC236}">
                <a16:creationId xmlns:a16="http://schemas.microsoft.com/office/drawing/2014/main" id="{A3D84B84-7F8A-F0A1-55C3-265C31BEF67D}"/>
              </a:ext>
            </a:extLst>
          </p:cNvPr>
          <p:cNvSpPr/>
          <p:nvPr/>
        </p:nvSpPr>
        <p:spPr>
          <a:xfrm>
            <a:off x="2679697" y="2210908"/>
            <a:ext cx="5006978" cy="540000"/>
          </a:xfrm>
          <a:prstGeom prst="rect">
            <a:avLst/>
          </a:prstGeom>
          <a:noFill/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r>
              <a:rPr lang="es-ES" sz="1000" dirty="0">
                <a:solidFill>
                  <a:schemeClr val="tx1"/>
                </a:solidFill>
              </a:rPr>
              <a:t>Permite el alta de solicitudes de generación y autoconsumo.</a:t>
            </a:r>
          </a:p>
        </p:txBody>
      </p:sp>
      <p:sp>
        <p:nvSpPr>
          <p:cNvPr id="55" name="Rectángulo 54">
            <a:extLst>
              <a:ext uri="{FF2B5EF4-FFF2-40B4-BE49-F238E27FC236}">
                <a16:creationId xmlns:a16="http://schemas.microsoft.com/office/drawing/2014/main" id="{EDF37BE9-7EA9-1711-F3D2-DA514811A857}"/>
              </a:ext>
            </a:extLst>
          </p:cNvPr>
          <p:cNvSpPr/>
          <p:nvPr/>
        </p:nvSpPr>
        <p:spPr>
          <a:xfrm>
            <a:off x="2679698" y="2780865"/>
            <a:ext cx="5006978" cy="540000"/>
          </a:xfrm>
          <a:prstGeom prst="rect">
            <a:avLst/>
          </a:prstGeom>
          <a:noFill/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r>
              <a:rPr lang="es-ES" sz="1000" dirty="0">
                <a:solidFill>
                  <a:schemeClr val="tx1"/>
                </a:solidFill>
              </a:rPr>
              <a:t>Permite el alta de solicitudes de desvío de instalaciones existentes.</a:t>
            </a:r>
          </a:p>
        </p:txBody>
      </p:sp>
      <p:sp>
        <p:nvSpPr>
          <p:cNvPr id="56" name="Rectángulo 55">
            <a:extLst>
              <a:ext uri="{FF2B5EF4-FFF2-40B4-BE49-F238E27FC236}">
                <a16:creationId xmlns:a16="http://schemas.microsoft.com/office/drawing/2014/main" id="{485B13B9-4F47-29CC-395A-AE2DA33CD4D3}"/>
              </a:ext>
            </a:extLst>
          </p:cNvPr>
          <p:cNvSpPr/>
          <p:nvPr/>
        </p:nvSpPr>
        <p:spPr>
          <a:xfrm>
            <a:off x="2679699" y="3353632"/>
            <a:ext cx="5006978" cy="540000"/>
          </a:xfrm>
          <a:prstGeom prst="rect">
            <a:avLst/>
          </a:prstGeom>
          <a:noFill/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r>
              <a:rPr lang="es-ES" sz="1000" dirty="0">
                <a:solidFill>
                  <a:schemeClr val="tx1"/>
                </a:solidFill>
              </a:rPr>
              <a:t>Permite el seguimiento de solicitudes de suministro, generación, autoconsumo y desvío de instalaciones.</a:t>
            </a:r>
          </a:p>
        </p:txBody>
      </p:sp>
      <p:sp>
        <p:nvSpPr>
          <p:cNvPr id="75" name="Flecha: a la derecha 74">
            <a:extLst>
              <a:ext uri="{FF2B5EF4-FFF2-40B4-BE49-F238E27FC236}">
                <a16:creationId xmlns:a16="http://schemas.microsoft.com/office/drawing/2014/main" id="{42551D27-872B-2642-9D92-5A889A1A02B9}"/>
              </a:ext>
            </a:extLst>
          </p:cNvPr>
          <p:cNvSpPr/>
          <p:nvPr/>
        </p:nvSpPr>
        <p:spPr>
          <a:xfrm>
            <a:off x="7912612" y="1631386"/>
            <a:ext cx="304800" cy="539999"/>
          </a:xfrm>
          <a:prstGeom prst="rightArrow">
            <a:avLst>
              <a:gd name="adj1" fmla="val 100000"/>
              <a:gd name="adj2" fmla="val 56250"/>
            </a:avLst>
          </a:prstGeom>
          <a:solidFill>
            <a:srgbClr val="00B0F0">
              <a:alpha val="62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s-ES" sz="2000" dirty="0" err="1"/>
          </a:p>
        </p:txBody>
      </p:sp>
      <p:sp>
        <p:nvSpPr>
          <p:cNvPr id="78" name="Flecha: a la derecha 77">
            <a:extLst>
              <a:ext uri="{FF2B5EF4-FFF2-40B4-BE49-F238E27FC236}">
                <a16:creationId xmlns:a16="http://schemas.microsoft.com/office/drawing/2014/main" id="{5C60B195-F35E-B386-A211-73101576E440}"/>
              </a:ext>
            </a:extLst>
          </p:cNvPr>
          <p:cNvSpPr/>
          <p:nvPr/>
        </p:nvSpPr>
        <p:spPr>
          <a:xfrm>
            <a:off x="7912612" y="5643834"/>
            <a:ext cx="304800" cy="539999"/>
          </a:xfrm>
          <a:prstGeom prst="rightArrow">
            <a:avLst>
              <a:gd name="adj1" fmla="val 100000"/>
              <a:gd name="adj2" fmla="val 56250"/>
            </a:avLst>
          </a:prstGeom>
          <a:solidFill>
            <a:srgbClr val="00B0F0">
              <a:alpha val="62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s-ES" sz="2000" dirty="0" err="1"/>
          </a:p>
        </p:txBody>
      </p:sp>
      <p:sp>
        <p:nvSpPr>
          <p:cNvPr id="7" name="Flecha: a la derecha 6">
            <a:extLst>
              <a:ext uri="{FF2B5EF4-FFF2-40B4-BE49-F238E27FC236}">
                <a16:creationId xmlns:a16="http://schemas.microsoft.com/office/drawing/2014/main" id="{E53E4736-C324-6C47-12C2-975D53FF3CA1}"/>
              </a:ext>
            </a:extLst>
          </p:cNvPr>
          <p:cNvSpPr/>
          <p:nvPr/>
        </p:nvSpPr>
        <p:spPr>
          <a:xfrm>
            <a:off x="408911" y="3929138"/>
            <a:ext cx="2169189" cy="540000"/>
          </a:xfrm>
          <a:prstGeom prst="rightArrow">
            <a:avLst>
              <a:gd name="adj1" fmla="val 100000"/>
              <a:gd name="adj2" fmla="val 19172"/>
            </a:avLst>
          </a:prstGeom>
          <a:gradFill>
            <a:gsLst>
              <a:gs pos="81000">
                <a:srgbClr val="0070C0"/>
              </a:gs>
              <a:gs pos="100000">
                <a:srgbClr val="008FFA"/>
              </a:gs>
            </a:gsLst>
            <a:lin ang="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36000" rIns="72000" bIns="36000" rtlCol="0" anchor="ctr"/>
          <a:lstStyle/>
          <a:p>
            <a:pPr marL="0" lvl="1">
              <a:spcBef>
                <a:spcPts val="600"/>
              </a:spcBef>
              <a:spcAft>
                <a:spcPts val="600"/>
              </a:spcAft>
              <a:buSzPts val="1000"/>
              <a:tabLst>
                <a:tab pos="1057275" algn="l"/>
              </a:tabLst>
            </a:pPr>
            <a:r>
              <a:rPr lang="es-ES" sz="1200" b="1" dirty="0">
                <a:solidFill>
                  <a:schemeClr val="bg1"/>
                </a:solidFill>
              </a:rPr>
              <a:t>Simulación de condiciones técnico-económicas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976D58CD-0D56-075A-202B-98BAFAA843DB}"/>
              </a:ext>
            </a:extLst>
          </p:cNvPr>
          <p:cNvSpPr/>
          <p:nvPr/>
        </p:nvSpPr>
        <p:spPr>
          <a:xfrm>
            <a:off x="405338" y="3929138"/>
            <a:ext cx="65590" cy="539999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36000" rIns="72000" bIns="36000" rtlCol="0" anchor="ctr"/>
          <a:lstStyle/>
          <a:p>
            <a:endParaRPr lang="es-ES" dirty="0" err="1"/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DB108678-E938-3474-7E63-55FDCDF0B489}"/>
              </a:ext>
            </a:extLst>
          </p:cNvPr>
          <p:cNvSpPr/>
          <p:nvPr/>
        </p:nvSpPr>
        <p:spPr>
          <a:xfrm>
            <a:off x="2679696" y="3922513"/>
            <a:ext cx="5006978" cy="540000"/>
          </a:xfrm>
          <a:prstGeom prst="rect">
            <a:avLst/>
          </a:prstGeom>
          <a:noFill/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r>
              <a:rPr lang="es-ES" sz="1000" dirty="0">
                <a:solidFill>
                  <a:schemeClr val="tx1"/>
                </a:solidFill>
              </a:rPr>
              <a:t>Permite simular las condiciones técnico-económicas de suministro y autoconsumo.</a:t>
            </a:r>
          </a:p>
        </p:txBody>
      </p:sp>
      <p:sp>
        <p:nvSpPr>
          <p:cNvPr id="11" name="Flecha: a la derecha 10">
            <a:extLst>
              <a:ext uri="{FF2B5EF4-FFF2-40B4-BE49-F238E27FC236}">
                <a16:creationId xmlns:a16="http://schemas.microsoft.com/office/drawing/2014/main" id="{80557C90-3741-33F8-1970-E2E6901E043B}"/>
              </a:ext>
            </a:extLst>
          </p:cNvPr>
          <p:cNvSpPr/>
          <p:nvPr/>
        </p:nvSpPr>
        <p:spPr>
          <a:xfrm>
            <a:off x="408911" y="4501881"/>
            <a:ext cx="2169189" cy="540000"/>
          </a:xfrm>
          <a:prstGeom prst="rightArrow">
            <a:avLst>
              <a:gd name="adj1" fmla="val 100000"/>
              <a:gd name="adj2" fmla="val 19172"/>
            </a:avLst>
          </a:prstGeom>
          <a:gradFill>
            <a:gsLst>
              <a:gs pos="81000">
                <a:srgbClr val="0070C0"/>
              </a:gs>
              <a:gs pos="100000">
                <a:srgbClr val="008FFA"/>
              </a:gs>
            </a:gsLst>
            <a:lin ang="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36000" rIns="72000" bIns="36000" rtlCol="0" anchor="ctr"/>
          <a:lstStyle/>
          <a:p>
            <a:pPr marL="0" lvl="1">
              <a:spcBef>
                <a:spcPts val="600"/>
              </a:spcBef>
              <a:spcAft>
                <a:spcPts val="600"/>
              </a:spcAft>
              <a:buSzPts val="1000"/>
              <a:tabLst>
                <a:tab pos="1057275" algn="l"/>
              </a:tabLst>
            </a:pPr>
            <a:r>
              <a:rPr lang="es-ES" sz="1200" b="1" dirty="0">
                <a:solidFill>
                  <a:schemeClr val="bg1"/>
                </a:solidFill>
              </a:rPr>
              <a:t>Aceptación de solicitudes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7A039F23-335D-1F60-1AF3-0723C61481D8}"/>
              </a:ext>
            </a:extLst>
          </p:cNvPr>
          <p:cNvSpPr/>
          <p:nvPr/>
        </p:nvSpPr>
        <p:spPr>
          <a:xfrm>
            <a:off x="405338" y="4501881"/>
            <a:ext cx="65590" cy="539999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36000" rIns="72000" bIns="36000" rtlCol="0" anchor="ctr"/>
          <a:lstStyle/>
          <a:p>
            <a:endParaRPr lang="es-ES" dirty="0" err="1"/>
          </a:p>
        </p:txBody>
      </p:sp>
      <p:sp>
        <p:nvSpPr>
          <p:cNvPr id="14" name="Flecha: a la derecha 13">
            <a:extLst>
              <a:ext uri="{FF2B5EF4-FFF2-40B4-BE49-F238E27FC236}">
                <a16:creationId xmlns:a16="http://schemas.microsoft.com/office/drawing/2014/main" id="{B212DE1C-C527-1507-953E-D7EB75B28C35}"/>
              </a:ext>
            </a:extLst>
          </p:cNvPr>
          <p:cNvSpPr/>
          <p:nvPr/>
        </p:nvSpPr>
        <p:spPr>
          <a:xfrm>
            <a:off x="408911" y="5074624"/>
            <a:ext cx="2169189" cy="540000"/>
          </a:xfrm>
          <a:prstGeom prst="rightArrow">
            <a:avLst>
              <a:gd name="adj1" fmla="val 100000"/>
              <a:gd name="adj2" fmla="val 19172"/>
            </a:avLst>
          </a:prstGeom>
          <a:gradFill>
            <a:gsLst>
              <a:gs pos="81000">
                <a:srgbClr val="0070C0"/>
              </a:gs>
              <a:gs pos="100000">
                <a:srgbClr val="008FFA"/>
              </a:gs>
            </a:gsLst>
            <a:lin ang="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36000" rIns="72000" bIns="36000" rtlCol="0" anchor="ctr"/>
          <a:lstStyle/>
          <a:p>
            <a:pPr marL="0" lvl="1">
              <a:spcBef>
                <a:spcPts val="600"/>
              </a:spcBef>
              <a:spcAft>
                <a:spcPts val="600"/>
              </a:spcAft>
              <a:buSzPts val="1000"/>
              <a:tabLst>
                <a:tab pos="1057275" algn="l"/>
              </a:tabLst>
            </a:pPr>
            <a:r>
              <a:rPr lang="es-ES" sz="1200" b="1" dirty="0">
                <a:solidFill>
                  <a:schemeClr val="bg1"/>
                </a:solidFill>
              </a:rPr>
              <a:t>Acreditación hitos Generación</a:t>
            </a:r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6BAA4607-9FDB-1083-D327-538A4BE95FAF}"/>
              </a:ext>
            </a:extLst>
          </p:cNvPr>
          <p:cNvSpPr/>
          <p:nvPr/>
        </p:nvSpPr>
        <p:spPr>
          <a:xfrm>
            <a:off x="405338" y="5074624"/>
            <a:ext cx="65590" cy="539999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36000" rIns="72000" bIns="36000" rtlCol="0" anchor="ctr"/>
          <a:lstStyle/>
          <a:p>
            <a:endParaRPr lang="es-ES" dirty="0" err="1"/>
          </a:p>
        </p:txBody>
      </p:sp>
      <p:sp>
        <p:nvSpPr>
          <p:cNvPr id="23" name="Flecha: a la derecha 22">
            <a:extLst>
              <a:ext uri="{FF2B5EF4-FFF2-40B4-BE49-F238E27FC236}">
                <a16:creationId xmlns:a16="http://schemas.microsoft.com/office/drawing/2014/main" id="{BE331BFA-A2F0-F298-BF4C-88C756CED7FC}"/>
              </a:ext>
            </a:extLst>
          </p:cNvPr>
          <p:cNvSpPr/>
          <p:nvPr/>
        </p:nvSpPr>
        <p:spPr>
          <a:xfrm>
            <a:off x="408911" y="5647367"/>
            <a:ext cx="2169189" cy="540000"/>
          </a:xfrm>
          <a:prstGeom prst="rightArrow">
            <a:avLst>
              <a:gd name="adj1" fmla="val 100000"/>
              <a:gd name="adj2" fmla="val 19172"/>
            </a:avLst>
          </a:prstGeom>
          <a:gradFill>
            <a:gsLst>
              <a:gs pos="81000">
                <a:srgbClr val="0070C0"/>
              </a:gs>
              <a:gs pos="100000">
                <a:srgbClr val="008FFA"/>
              </a:gs>
            </a:gsLst>
            <a:lin ang="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36000" rIns="72000" bIns="36000" rtlCol="0" anchor="ctr"/>
          <a:lstStyle/>
          <a:p>
            <a:pPr marL="0" lvl="1">
              <a:spcBef>
                <a:spcPts val="600"/>
              </a:spcBef>
              <a:spcAft>
                <a:spcPts val="600"/>
              </a:spcAft>
              <a:buSzPts val="1000"/>
              <a:tabLst>
                <a:tab pos="1057275" algn="l"/>
              </a:tabLst>
            </a:pPr>
            <a:r>
              <a:rPr lang="es-ES" sz="1200" b="1" dirty="0">
                <a:solidFill>
                  <a:schemeClr val="bg1"/>
                </a:solidFill>
              </a:rPr>
              <a:t>Consultas de solicitudes</a:t>
            </a:r>
          </a:p>
        </p:txBody>
      </p:sp>
      <p:sp>
        <p:nvSpPr>
          <p:cNvPr id="28" name="Rectángulo 27">
            <a:extLst>
              <a:ext uri="{FF2B5EF4-FFF2-40B4-BE49-F238E27FC236}">
                <a16:creationId xmlns:a16="http://schemas.microsoft.com/office/drawing/2014/main" id="{C2D119F9-66E1-89C6-C3B4-09A44ABE0FA4}"/>
              </a:ext>
            </a:extLst>
          </p:cNvPr>
          <p:cNvSpPr/>
          <p:nvPr/>
        </p:nvSpPr>
        <p:spPr>
          <a:xfrm>
            <a:off x="405338" y="5647367"/>
            <a:ext cx="65590" cy="539999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36000" rIns="72000" bIns="36000" rtlCol="0" anchor="ctr"/>
          <a:lstStyle/>
          <a:p>
            <a:endParaRPr lang="es-ES" dirty="0" err="1"/>
          </a:p>
        </p:txBody>
      </p:sp>
      <p:sp>
        <p:nvSpPr>
          <p:cNvPr id="29" name="Rectángulo 28">
            <a:extLst>
              <a:ext uri="{FF2B5EF4-FFF2-40B4-BE49-F238E27FC236}">
                <a16:creationId xmlns:a16="http://schemas.microsoft.com/office/drawing/2014/main" id="{0FF7DBCF-EDD2-1FD3-4104-09474D9C2B89}"/>
              </a:ext>
            </a:extLst>
          </p:cNvPr>
          <p:cNvSpPr/>
          <p:nvPr/>
        </p:nvSpPr>
        <p:spPr>
          <a:xfrm>
            <a:off x="2679701" y="4496356"/>
            <a:ext cx="5006978" cy="540000"/>
          </a:xfrm>
          <a:prstGeom prst="rect">
            <a:avLst/>
          </a:prstGeom>
          <a:noFill/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r>
              <a:rPr lang="es-ES" sz="1000" dirty="0">
                <a:solidFill>
                  <a:schemeClr val="tx1"/>
                </a:solidFill>
              </a:rPr>
              <a:t>Permite la aceptación y pago de cualquier tipo de solicitud.</a:t>
            </a:r>
          </a:p>
        </p:txBody>
      </p:sp>
      <p:sp>
        <p:nvSpPr>
          <p:cNvPr id="30" name="Rectángulo 29">
            <a:extLst>
              <a:ext uri="{FF2B5EF4-FFF2-40B4-BE49-F238E27FC236}">
                <a16:creationId xmlns:a16="http://schemas.microsoft.com/office/drawing/2014/main" id="{21EAF1CB-F7EB-94D9-45B5-4FFE00F4CF32}"/>
              </a:ext>
            </a:extLst>
          </p:cNvPr>
          <p:cNvSpPr/>
          <p:nvPr/>
        </p:nvSpPr>
        <p:spPr>
          <a:xfrm>
            <a:off x="2679701" y="5643834"/>
            <a:ext cx="5006978" cy="540000"/>
          </a:xfrm>
          <a:prstGeom prst="rect">
            <a:avLst/>
          </a:prstGeom>
          <a:noFill/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r>
              <a:rPr lang="es-ES" sz="1000" dirty="0">
                <a:solidFill>
                  <a:schemeClr val="tx1"/>
                </a:solidFill>
              </a:rPr>
              <a:t>Permite realizar cualquier tipo de consulta relativas a solicitudes de conexión. </a:t>
            </a:r>
          </a:p>
        </p:txBody>
      </p:sp>
      <p:sp>
        <p:nvSpPr>
          <p:cNvPr id="31" name="Rectángulo 30">
            <a:extLst>
              <a:ext uri="{FF2B5EF4-FFF2-40B4-BE49-F238E27FC236}">
                <a16:creationId xmlns:a16="http://schemas.microsoft.com/office/drawing/2014/main" id="{B8372CD5-0E0F-6B37-FDEC-567F1718D597}"/>
              </a:ext>
            </a:extLst>
          </p:cNvPr>
          <p:cNvSpPr/>
          <p:nvPr/>
        </p:nvSpPr>
        <p:spPr>
          <a:xfrm>
            <a:off x="2679701" y="5069123"/>
            <a:ext cx="5006978" cy="540000"/>
          </a:xfrm>
          <a:prstGeom prst="rect">
            <a:avLst/>
          </a:prstGeom>
          <a:noFill/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r>
              <a:rPr lang="es-ES" sz="1000" dirty="0">
                <a:solidFill>
                  <a:schemeClr val="tx1"/>
                </a:solidFill>
              </a:rPr>
              <a:t>Permite la acreditación de los hitos de las solicitudes de generación según el R.D. 647/20.</a:t>
            </a:r>
          </a:p>
        </p:txBody>
      </p:sp>
      <p:pic>
        <p:nvPicPr>
          <p:cNvPr id="33" name="Imagen 32">
            <a:extLst>
              <a:ext uri="{FF2B5EF4-FFF2-40B4-BE49-F238E27FC236}">
                <a16:creationId xmlns:a16="http://schemas.microsoft.com/office/drawing/2014/main" id="{EFA991C6-0648-C6A8-D0F3-D7CBAF92DB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11606" y="1631386"/>
            <a:ext cx="3108771" cy="198525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38" name="Imagen 37">
            <a:extLst>
              <a:ext uri="{FF2B5EF4-FFF2-40B4-BE49-F238E27FC236}">
                <a16:creationId xmlns:a16="http://schemas.microsoft.com/office/drawing/2014/main" id="{5C033474-B855-315B-399D-AC6FAC3AD97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5651"/>
          <a:stretch/>
        </p:blipFill>
        <p:spPr>
          <a:xfrm>
            <a:off x="8411606" y="3861415"/>
            <a:ext cx="3108771" cy="2322419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9060679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C9059A-B3F8-1E5B-FB81-FDDD9EC79E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256A8D63-8CB8-69D5-DC51-5473B7C313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999" y="670121"/>
            <a:ext cx="8375651" cy="394980"/>
          </a:xfrm>
        </p:spPr>
        <p:txBody>
          <a:bodyPr vert="horz" wrap="square" lIns="0" tIns="0" rIns="0" bIns="0" rtlCol="0" anchor="t">
            <a:normAutofit/>
          </a:bodyPr>
          <a:lstStyle/>
          <a:p>
            <a:r>
              <a:rPr lang="es-ES" dirty="0"/>
              <a:t>Web e-distribución </a:t>
            </a:r>
            <a:endParaRPr lang="en-US" dirty="0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CE827383-E32B-8E6B-2DC1-2120C9A237BB}"/>
              </a:ext>
            </a:extLst>
          </p:cNvPr>
          <p:cNvSpPr/>
          <p:nvPr/>
        </p:nvSpPr>
        <p:spPr>
          <a:xfrm>
            <a:off x="1457617" y="2278395"/>
            <a:ext cx="5334001" cy="384587"/>
          </a:xfrm>
          <a:prstGeom prst="rect">
            <a:avLst/>
          </a:prstGeom>
        </p:spPr>
        <p:txBody>
          <a:bodyPr vert="horz" wrap="square" lIns="0" tIns="0" rIns="180000" bIns="0" rtlCol="0">
            <a:normAutofit/>
          </a:bodyPr>
          <a:lstStyle/>
          <a:p>
            <a:pPr marL="0" lvl="1">
              <a:spcBef>
                <a:spcPts val="600"/>
              </a:spcBef>
              <a:spcAft>
                <a:spcPts val="600"/>
              </a:spcAft>
              <a:buSzPts val="1000"/>
              <a:tabLst>
                <a:tab pos="1057275" algn="l"/>
              </a:tabLst>
            </a:pP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FD3E426E-D51A-4554-885F-95D9AA1A29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64825" y="6264005"/>
            <a:ext cx="762000" cy="153888"/>
          </a:xfrm>
        </p:spPr>
        <p:txBody>
          <a:bodyPr vert="horz" wrap="square" lIns="0" tIns="0" rIns="0" bIns="0" rtlCol="0" anchor="ctr">
            <a:normAutofit/>
          </a:bodyPr>
          <a:lstStyle/>
          <a:p>
            <a:pPr>
              <a:spcAft>
                <a:spcPts val="600"/>
              </a:spcAft>
            </a:pPr>
            <a:fld id="{1ED2235E-0982-3B42-A838-A74550CD4449}" type="slidenum">
              <a:rPr lang="en-GB" noProof="0" smtClean="0"/>
              <a:pPr>
                <a:spcAft>
                  <a:spcPts val="600"/>
                </a:spcAft>
              </a:pPr>
              <a:t>12</a:t>
            </a:fld>
            <a:endParaRPr lang="en-GB" noProof="0"/>
          </a:p>
        </p:txBody>
      </p:sp>
      <p:sp>
        <p:nvSpPr>
          <p:cNvPr id="15" name="Text Placeholder 5">
            <a:extLst>
              <a:ext uri="{FF2B5EF4-FFF2-40B4-BE49-F238E27FC236}">
                <a16:creationId xmlns:a16="http://schemas.microsoft.com/office/drawing/2014/main" id="{30E4770E-9E44-7885-4B36-43351DA979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61999" y="1085366"/>
            <a:ext cx="8375651" cy="276999"/>
          </a:xfrm>
        </p:spPr>
        <p:txBody>
          <a:bodyPr/>
          <a:lstStyle/>
          <a:p>
            <a:r>
              <a:rPr lang="en-US" dirty="0"/>
              <a:t>Servicios </a:t>
            </a:r>
            <a:r>
              <a:rPr lang="en-US" dirty="0" err="1"/>
              <a:t>área</a:t>
            </a:r>
            <a:r>
              <a:rPr lang="en-US" dirty="0"/>
              <a:t> </a:t>
            </a:r>
            <a:r>
              <a:rPr lang="en-US" dirty="0" err="1"/>
              <a:t>privada</a:t>
            </a:r>
            <a:r>
              <a:rPr lang="en-US" dirty="0"/>
              <a:t> – </a:t>
            </a:r>
            <a:r>
              <a:rPr lang="en-US" dirty="0" err="1"/>
              <a:t>Conexión</a:t>
            </a:r>
            <a:r>
              <a:rPr lang="en-US" dirty="0"/>
              <a:t> a la red 2/2</a:t>
            </a:r>
          </a:p>
        </p:txBody>
      </p:sp>
      <p:sp>
        <p:nvSpPr>
          <p:cNvPr id="19" name="Flecha: a la derecha 18">
            <a:extLst>
              <a:ext uri="{FF2B5EF4-FFF2-40B4-BE49-F238E27FC236}">
                <a16:creationId xmlns:a16="http://schemas.microsoft.com/office/drawing/2014/main" id="{0C5B160E-9478-5432-19FD-091A7FF6ED1B}"/>
              </a:ext>
            </a:extLst>
          </p:cNvPr>
          <p:cNvSpPr/>
          <p:nvPr/>
        </p:nvSpPr>
        <p:spPr>
          <a:xfrm>
            <a:off x="405338" y="1633051"/>
            <a:ext cx="2169189" cy="540000"/>
          </a:xfrm>
          <a:prstGeom prst="rightArrow">
            <a:avLst>
              <a:gd name="adj1" fmla="val 100000"/>
              <a:gd name="adj2" fmla="val 19172"/>
            </a:avLst>
          </a:prstGeom>
          <a:gradFill>
            <a:gsLst>
              <a:gs pos="81000">
                <a:srgbClr val="0070C0"/>
              </a:gs>
              <a:gs pos="100000">
                <a:srgbClr val="008FFA"/>
              </a:gs>
            </a:gsLst>
            <a:lin ang="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36000" rIns="72000" bIns="36000" rtlCol="0" anchor="ctr"/>
          <a:lstStyle/>
          <a:p>
            <a:pPr marL="0" lvl="1">
              <a:spcBef>
                <a:spcPts val="600"/>
              </a:spcBef>
              <a:spcAft>
                <a:spcPts val="600"/>
              </a:spcAft>
              <a:buSzPts val="1000"/>
              <a:tabLst>
                <a:tab pos="1057275" algn="l"/>
              </a:tabLst>
            </a:pPr>
            <a:r>
              <a:rPr lang="es-ES" sz="1200" b="1" dirty="0">
                <a:solidFill>
                  <a:schemeClr val="bg1"/>
                </a:solidFill>
              </a:rPr>
              <a:t>Aportación de documentación</a:t>
            </a:r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76FE10E5-467E-DC12-F6A6-8819AA44256B}"/>
              </a:ext>
            </a:extLst>
          </p:cNvPr>
          <p:cNvSpPr/>
          <p:nvPr/>
        </p:nvSpPr>
        <p:spPr>
          <a:xfrm>
            <a:off x="405338" y="1633404"/>
            <a:ext cx="65590" cy="539999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endParaRPr lang="es-ES" sz="1600" b="1" dirty="0" err="1"/>
          </a:p>
        </p:txBody>
      </p:sp>
      <p:sp>
        <p:nvSpPr>
          <p:cNvPr id="22" name="Flecha: a la derecha 21">
            <a:extLst>
              <a:ext uri="{FF2B5EF4-FFF2-40B4-BE49-F238E27FC236}">
                <a16:creationId xmlns:a16="http://schemas.microsoft.com/office/drawing/2014/main" id="{2BE44455-C913-75ED-9EFB-68FD7C391EA3}"/>
              </a:ext>
            </a:extLst>
          </p:cNvPr>
          <p:cNvSpPr/>
          <p:nvPr/>
        </p:nvSpPr>
        <p:spPr>
          <a:xfrm>
            <a:off x="412478" y="2211270"/>
            <a:ext cx="2165622" cy="540000"/>
          </a:xfrm>
          <a:prstGeom prst="rightArrow">
            <a:avLst>
              <a:gd name="adj1" fmla="val 100000"/>
              <a:gd name="adj2" fmla="val 19172"/>
            </a:avLst>
          </a:prstGeom>
          <a:gradFill>
            <a:gsLst>
              <a:gs pos="81000">
                <a:srgbClr val="0070C0"/>
              </a:gs>
              <a:gs pos="100000">
                <a:srgbClr val="008FFA"/>
              </a:gs>
            </a:gsLst>
            <a:lin ang="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36000" rIns="72000" bIns="36000" rtlCol="0" anchor="ctr"/>
          <a:lstStyle/>
          <a:p>
            <a:pPr marL="0" lvl="1">
              <a:spcBef>
                <a:spcPts val="600"/>
              </a:spcBef>
              <a:spcAft>
                <a:spcPts val="600"/>
              </a:spcAft>
              <a:buSzPts val="1000"/>
              <a:tabLst>
                <a:tab pos="1057275" algn="l"/>
              </a:tabLst>
            </a:pPr>
            <a:r>
              <a:rPr lang="es-ES" sz="1200" b="1" dirty="0">
                <a:solidFill>
                  <a:schemeClr val="bg1"/>
                </a:solidFill>
              </a:rPr>
              <a:t>Anulación de solicitudes</a:t>
            </a:r>
          </a:p>
        </p:txBody>
      </p:sp>
      <p:sp>
        <p:nvSpPr>
          <p:cNvPr id="24" name="Rectángulo 23">
            <a:extLst>
              <a:ext uri="{FF2B5EF4-FFF2-40B4-BE49-F238E27FC236}">
                <a16:creationId xmlns:a16="http://schemas.microsoft.com/office/drawing/2014/main" id="{E14CA416-B487-F7C2-8816-741E07A5B44E}"/>
              </a:ext>
            </a:extLst>
          </p:cNvPr>
          <p:cNvSpPr/>
          <p:nvPr/>
        </p:nvSpPr>
        <p:spPr>
          <a:xfrm>
            <a:off x="405338" y="2210909"/>
            <a:ext cx="65482" cy="539999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36000" rIns="72000" bIns="36000" rtlCol="0" anchor="ctr"/>
          <a:lstStyle/>
          <a:p>
            <a:endParaRPr lang="es-ES" dirty="0" err="1"/>
          </a:p>
        </p:txBody>
      </p:sp>
      <p:sp>
        <p:nvSpPr>
          <p:cNvPr id="26" name="Flecha: a la derecha 25">
            <a:extLst>
              <a:ext uri="{FF2B5EF4-FFF2-40B4-BE49-F238E27FC236}">
                <a16:creationId xmlns:a16="http://schemas.microsoft.com/office/drawing/2014/main" id="{FFCC76F5-5ECC-365A-B97A-BFFC10053EB5}"/>
              </a:ext>
            </a:extLst>
          </p:cNvPr>
          <p:cNvSpPr/>
          <p:nvPr/>
        </p:nvSpPr>
        <p:spPr>
          <a:xfrm>
            <a:off x="408911" y="2783652"/>
            <a:ext cx="2169189" cy="540000"/>
          </a:xfrm>
          <a:prstGeom prst="rightArrow">
            <a:avLst>
              <a:gd name="adj1" fmla="val 100000"/>
              <a:gd name="adj2" fmla="val 19172"/>
            </a:avLst>
          </a:prstGeom>
          <a:gradFill>
            <a:gsLst>
              <a:gs pos="81000">
                <a:srgbClr val="0070C0"/>
              </a:gs>
              <a:gs pos="100000">
                <a:srgbClr val="008FFA"/>
              </a:gs>
            </a:gsLst>
            <a:lin ang="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36000" rIns="72000" bIns="36000" rtlCol="0" anchor="ctr"/>
          <a:lstStyle/>
          <a:p>
            <a:pPr marL="0" lvl="1">
              <a:spcBef>
                <a:spcPts val="600"/>
              </a:spcBef>
              <a:spcAft>
                <a:spcPts val="600"/>
              </a:spcAft>
              <a:buSzPts val="1000"/>
              <a:tabLst>
                <a:tab pos="1057275" algn="l"/>
              </a:tabLst>
            </a:pPr>
            <a:r>
              <a:rPr lang="es-ES" sz="1200" b="1" dirty="0">
                <a:solidFill>
                  <a:schemeClr val="bg1"/>
                </a:solidFill>
              </a:rPr>
              <a:t>Resguardo de comunicaciones</a:t>
            </a:r>
          </a:p>
        </p:txBody>
      </p:sp>
      <p:sp>
        <p:nvSpPr>
          <p:cNvPr id="27" name="Rectángulo 26">
            <a:extLst>
              <a:ext uri="{FF2B5EF4-FFF2-40B4-BE49-F238E27FC236}">
                <a16:creationId xmlns:a16="http://schemas.microsoft.com/office/drawing/2014/main" id="{FD13343F-5CAF-DA2A-C0CA-17382F75E04D}"/>
              </a:ext>
            </a:extLst>
          </p:cNvPr>
          <p:cNvSpPr/>
          <p:nvPr/>
        </p:nvSpPr>
        <p:spPr>
          <a:xfrm>
            <a:off x="405338" y="2783652"/>
            <a:ext cx="65590" cy="539999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36000" rIns="72000" bIns="36000" rtlCol="0" anchor="ctr"/>
          <a:lstStyle/>
          <a:p>
            <a:endParaRPr lang="es-ES" dirty="0" err="1"/>
          </a:p>
        </p:txBody>
      </p:sp>
      <p:sp>
        <p:nvSpPr>
          <p:cNvPr id="52" name="Rectángulo 51">
            <a:extLst>
              <a:ext uri="{FF2B5EF4-FFF2-40B4-BE49-F238E27FC236}">
                <a16:creationId xmlns:a16="http://schemas.microsoft.com/office/drawing/2014/main" id="{7E190464-A525-7365-B8C6-54A11F8DEB39}"/>
              </a:ext>
            </a:extLst>
          </p:cNvPr>
          <p:cNvSpPr/>
          <p:nvPr/>
        </p:nvSpPr>
        <p:spPr>
          <a:xfrm>
            <a:off x="2679701" y="1633051"/>
            <a:ext cx="5006977" cy="540000"/>
          </a:xfrm>
          <a:prstGeom prst="rect">
            <a:avLst/>
          </a:prstGeom>
          <a:noFill/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r>
              <a:rPr lang="es-ES" sz="1000" dirty="0">
                <a:solidFill>
                  <a:schemeClr val="tx1"/>
                </a:solidFill>
              </a:rPr>
              <a:t>Permite aportar documentación relativa a solicitudes de conexión en curso..</a:t>
            </a:r>
          </a:p>
        </p:txBody>
      </p:sp>
      <p:sp>
        <p:nvSpPr>
          <p:cNvPr id="54" name="Rectángulo 53">
            <a:extLst>
              <a:ext uri="{FF2B5EF4-FFF2-40B4-BE49-F238E27FC236}">
                <a16:creationId xmlns:a16="http://schemas.microsoft.com/office/drawing/2014/main" id="{5796B22C-601D-706A-838F-C2EAEEB426E4}"/>
              </a:ext>
            </a:extLst>
          </p:cNvPr>
          <p:cNvSpPr/>
          <p:nvPr/>
        </p:nvSpPr>
        <p:spPr>
          <a:xfrm>
            <a:off x="2679697" y="2210908"/>
            <a:ext cx="5006978" cy="540000"/>
          </a:xfrm>
          <a:prstGeom prst="rect">
            <a:avLst/>
          </a:prstGeom>
          <a:noFill/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r>
              <a:rPr lang="es-ES" sz="1000" dirty="0">
                <a:solidFill>
                  <a:schemeClr val="tx1"/>
                </a:solidFill>
              </a:rPr>
              <a:t>Permite solicitar la anulación de solicitudes de conexión.</a:t>
            </a:r>
          </a:p>
        </p:txBody>
      </p:sp>
      <p:sp>
        <p:nvSpPr>
          <p:cNvPr id="55" name="Rectángulo 54">
            <a:extLst>
              <a:ext uri="{FF2B5EF4-FFF2-40B4-BE49-F238E27FC236}">
                <a16:creationId xmlns:a16="http://schemas.microsoft.com/office/drawing/2014/main" id="{90460ADA-3AB0-7DE6-6C2D-4225AEF84A8C}"/>
              </a:ext>
            </a:extLst>
          </p:cNvPr>
          <p:cNvSpPr/>
          <p:nvPr/>
        </p:nvSpPr>
        <p:spPr>
          <a:xfrm>
            <a:off x="2679698" y="2780865"/>
            <a:ext cx="5006978" cy="540000"/>
          </a:xfrm>
          <a:prstGeom prst="rect">
            <a:avLst/>
          </a:prstGeom>
          <a:noFill/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r>
              <a:rPr lang="es-ES" sz="1000" dirty="0">
                <a:solidFill>
                  <a:schemeClr val="tx1"/>
                </a:solidFill>
              </a:rPr>
              <a:t>Permite obtener un resguardo de todas las comunicaciones realizadas en la web relativas a las solicitudes de conexión.</a:t>
            </a:r>
          </a:p>
        </p:txBody>
      </p:sp>
      <p:sp>
        <p:nvSpPr>
          <p:cNvPr id="75" name="Flecha: a la derecha 74">
            <a:extLst>
              <a:ext uri="{FF2B5EF4-FFF2-40B4-BE49-F238E27FC236}">
                <a16:creationId xmlns:a16="http://schemas.microsoft.com/office/drawing/2014/main" id="{C8CDB5B6-1B84-A98C-98F5-1EB82E1C3397}"/>
              </a:ext>
            </a:extLst>
          </p:cNvPr>
          <p:cNvSpPr/>
          <p:nvPr/>
        </p:nvSpPr>
        <p:spPr>
          <a:xfrm>
            <a:off x="7912612" y="1638166"/>
            <a:ext cx="304800" cy="539999"/>
          </a:xfrm>
          <a:prstGeom prst="rightArrow">
            <a:avLst>
              <a:gd name="adj1" fmla="val 100000"/>
              <a:gd name="adj2" fmla="val 56250"/>
            </a:avLst>
          </a:prstGeom>
          <a:solidFill>
            <a:srgbClr val="00B0F0">
              <a:alpha val="62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s-ES" sz="2000" dirty="0" err="1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D99BC31A-055F-9ADE-CC06-8013AA8BE3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43349" y="1638166"/>
            <a:ext cx="2885313" cy="2064831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153428505"/>
      </p:ext>
    </p:extLst>
  </p:cSld>
  <p:clrMapOvr>
    <a:masterClrMapping/>
  </p:clrMapOvr>
</p:sld>
</file>

<file path=ppt/theme/theme1.xml><?xml version="1.0" encoding="utf-8"?>
<a:theme xmlns:a="http://schemas.openxmlformats.org/drawingml/2006/main" name="Enel_PPTtemplate_26012016">
  <a:themeElements>
    <a:clrScheme name="ENEL">
      <a:dk1>
        <a:sysClr val="windowText" lastClr="000000"/>
      </a:dk1>
      <a:lt1>
        <a:sysClr val="window" lastClr="FFFFFF"/>
      </a:lt1>
      <a:dk2>
        <a:srgbClr val="C6C6C6"/>
      </a:dk2>
      <a:lt2>
        <a:srgbClr val="EDEEE8"/>
      </a:lt2>
      <a:accent1>
        <a:srgbClr val="0655FA"/>
      </a:accent1>
      <a:accent2>
        <a:srgbClr val="40B9E6"/>
      </a:accent2>
      <a:accent3>
        <a:srgbClr val="E71401"/>
      </a:accent3>
      <a:accent4>
        <a:srgbClr val="FE0F64"/>
      </a:accent4>
      <a:accent5>
        <a:srgbClr val="028C59"/>
      </a:accent5>
      <a:accent6>
        <a:srgbClr val="55BD5A"/>
      </a:accent6>
      <a:hlink>
        <a:srgbClr val="000000"/>
      </a:hlink>
      <a:folHlink>
        <a:srgbClr val="000000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lIns="72000" tIns="36000" rIns="72000" bIns="36000" rtlCol="0" anchor="ctr"/>
      <a:lstStyle>
        <a:defPPr algn="ctr">
          <a:defRPr sz="2000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>
          <a:defRPr sz="20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Enel_PPTtemplate_v2-6[JPEG+VECTORLOGO]" id="{A78A76FD-14E2-4D80-A313-D0CAB5E218D4}" vid="{C3814A83-8DC5-4303-A835-89EF9FAE18A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4596823A87CAEA4786962153BAF99918" ma:contentTypeVersion="15" ma:contentTypeDescription="Crear nuevo documento." ma:contentTypeScope="" ma:versionID="cd8382ce1e4da1a4c2c983d9f0af12cd">
  <xsd:schema xmlns:xsd="http://www.w3.org/2001/XMLSchema" xmlns:xs="http://www.w3.org/2001/XMLSchema" xmlns:p="http://schemas.microsoft.com/office/2006/metadata/properties" xmlns:ns2="d982b4d7-f616-4570-bfed-43a34a55f7d9" xmlns:ns3="da079f86-1781-4c04-b85b-2c60711dc70c" targetNamespace="http://schemas.microsoft.com/office/2006/metadata/properties" ma:root="true" ma:fieldsID="6ff1d97f97872b3f1aa276397fb648ae" ns2:_="" ns3:_="">
    <xsd:import namespace="d982b4d7-f616-4570-bfed-43a34a55f7d9"/>
    <xsd:import namespace="da079f86-1781-4c04-b85b-2c60711dc70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SearchPropertie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982b4d7-f616-4570-bfed-43a34a55f7d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5" nillable="true" ma:taxonomy="true" ma:internalName="lcf76f155ced4ddcb4097134ff3c332f" ma:taxonomyFieldName="MediaServiceImageTags" ma:displayName="Etiquetas de imagen" ma:readOnly="false" ma:fieldId="{5cf76f15-5ced-4ddc-b409-7134ff3c332f}" ma:taxonomyMulti="true" ma:sspId="ba5ac2a7-3560-40f7-821c-bf6f1f0e003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2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079f86-1781-4c04-b85b-2c60711dc70c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3ae5c4c3-452c-4bb0-8c35-0e88d0360001}" ma:internalName="TaxCatchAll" ma:showField="CatchAllData" ma:web="da079f86-1781-4c04-b85b-2c60711dc70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a079f86-1781-4c04-b85b-2c60711dc70c" xsi:nil="true"/>
    <lcf76f155ced4ddcb4097134ff3c332f xmlns="d982b4d7-f616-4570-bfed-43a34a55f7d9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6E996FF6-26A5-4B68-9291-55E1B99D32E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982b4d7-f616-4570-bfed-43a34a55f7d9"/>
    <ds:schemaRef ds:uri="da079f86-1781-4c04-b85b-2c60711dc70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D7177C0-922C-4538-92DA-3A4E06DA2CE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BB4785F-ABF0-405B-B99B-4DB5F2621E4E}">
  <ds:schemaRefs>
    <ds:schemaRef ds:uri="http://schemas.openxmlformats.org/package/2006/metadata/core-properties"/>
    <ds:schemaRef ds:uri="http://schemas.microsoft.com/office/infopath/2007/PartnerControls"/>
    <ds:schemaRef ds:uri="http://www.w3.org/XML/1998/namespace"/>
    <ds:schemaRef ds:uri="da079f86-1781-4c04-b85b-2c60711dc70c"/>
    <ds:schemaRef ds:uri="http://purl.org/dc/dcmitype/"/>
    <ds:schemaRef ds:uri="http://purl.org/dc/terms/"/>
    <ds:schemaRef ds:uri="http://schemas.microsoft.com/office/2006/metadata/properties"/>
    <ds:schemaRef ds:uri="http://schemas.microsoft.com/office/2006/documentManagement/types"/>
    <ds:schemaRef ds:uri="http://purl.org/dc/elements/1.1/"/>
    <ds:schemaRef ds:uri="d982b4d7-f616-4570-bfed-43a34a55f7d9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908</Words>
  <Application>Microsoft Office PowerPoint</Application>
  <PresentationFormat>Panorámica</PresentationFormat>
  <Paragraphs>128</Paragraphs>
  <Slides>12</Slides>
  <Notes>9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6" baseType="lpstr">
      <vt:lpstr>Arial</vt:lpstr>
      <vt:lpstr>Calibri</vt:lpstr>
      <vt:lpstr>Lucida Grande</vt:lpstr>
      <vt:lpstr>Enel_PPTtemplate_26012016</vt:lpstr>
      <vt:lpstr>Web www.edistribucion.com</vt:lpstr>
      <vt:lpstr>Presentación de PowerPoint</vt:lpstr>
      <vt:lpstr>Web e-distribución </vt:lpstr>
      <vt:lpstr>Web e-distribución </vt:lpstr>
      <vt:lpstr>Presentación de PowerPoint</vt:lpstr>
      <vt:lpstr>Web e-distribución </vt:lpstr>
      <vt:lpstr>Web e-distribución </vt:lpstr>
      <vt:lpstr>Web e-distribución </vt:lpstr>
      <vt:lpstr>Web e-distribución </vt:lpstr>
      <vt:lpstr>Web e-distribución </vt:lpstr>
      <vt:lpstr>Web e-distribución </vt:lpstr>
      <vt:lpstr>Web e-distribución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Template ppt</dc:title>
  <dc:creator/>
  <cp:keywords>Template; ppt</cp:keywords>
  <cp:lastModifiedBy/>
  <cp:revision>1</cp:revision>
  <cp:lastPrinted>2016-01-26T17:14:29Z</cp:lastPrinted>
  <dcterms:created xsi:type="dcterms:W3CDTF">2016-01-29T11:29:56Z</dcterms:created>
  <dcterms:modified xsi:type="dcterms:W3CDTF">2024-02-28T07:40:30Z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0x01010059A9BF5756C95445904C4E7FE634180200FF4BFE5F1CFC754C8AE9B0B1DCACBEF9</vt:lpwstr>
  </property>
  <property fmtid="{D5CDD505-2E9C-101B-9397-08002B2CF9AE}" pid="3" name="EnelLanguage">
    <vt:lpwstr>6;#Italian|f447878b-c9cf-4afb-8653-15ca97a994a2</vt:lpwstr>
  </property>
  <property fmtid="{D5CDD505-2E9C-101B-9397-08002B2CF9AE}" pid="4" name="BusinessLine">
    <vt:lpwstr/>
  </property>
  <property fmtid="{D5CDD505-2E9C-101B-9397-08002B2CF9AE}" pid="5" name="Tags">
    <vt:lpwstr/>
  </property>
  <property fmtid="{D5CDD505-2E9C-101B-9397-08002B2CF9AE}" pid="6" name="Perimeter">
    <vt:lpwstr/>
  </property>
  <property fmtid="{D5CDD505-2E9C-101B-9397-08002B2CF9AE}" pid="7" name="StaffFunction">
    <vt:lpwstr/>
  </property>
  <property fmtid="{D5CDD505-2E9C-101B-9397-08002B2CF9AE}" pid="8" name="ServiceFunction">
    <vt:lpwstr/>
  </property>
  <property fmtid="{D5CDD505-2E9C-101B-9397-08002B2CF9AE}" pid="9" name="Country">
    <vt:lpwstr/>
  </property>
  <property fmtid="{D5CDD505-2E9C-101B-9397-08002B2CF9AE}" pid="10" name="DocumentType">
    <vt:lpwstr>1616;#Brand Identity Documents|02813fc4-bc20-4a0e-b5c3-0b2f461b8ce6</vt:lpwstr>
  </property>
  <property fmtid="{D5CDD505-2E9C-101B-9397-08002B2CF9AE}" pid="11" name="MSIP_Label_797ad33d-ed35-43c0-b526-22bc83c17deb_Enabled">
    <vt:lpwstr>true</vt:lpwstr>
  </property>
  <property fmtid="{D5CDD505-2E9C-101B-9397-08002B2CF9AE}" pid="12" name="MSIP_Label_797ad33d-ed35-43c0-b526-22bc83c17deb_SetDate">
    <vt:lpwstr>2024-02-20T12:16:09Z</vt:lpwstr>
  </property>
  <property fmtid="{D5CDD505-2E9C-101B-9397-08002B2CF9AE}" pid="13" name="MSIP_Label_797ad33d-ed35-43c0-b526-22bc83c17deb_Method">
    <vt:lpwstr>Standard</vt:lpwstr>
  </property>
  <property fmtid="{D5CDD505-2E9C-101B-9397-08002B2CF9AE}" pid="14" name="MSIP_Label_797ad33d-ed35-43c0-b526-22bc83c17deb_Name">
    <vt:lpwstr>797ad33d-ed35-43c0-b526-22bc83c17deb</vt:lpwstr>
  </property>
  <property fmtid="{D5CDD505-2E9C-101B-9397-08002B2CF9AE}" pid="15" name="MSIP_Label_797ad33d-ed35-43c0-b526-22bc83c17deb_SiteId">
    <vt:lpwstr>d539d4bf-5610-471a-afc2-1c76685cfefa</vt:lpwstr>
  </property>
  <property fmtid="{D5CDD505-2E9C-101B-9397-08002B2CF9AE}" pid="16" name="MSIP_Label_797ad33d-ed35-43c0-b526-22bc83c17deb_ActionId">
    <vt:lpwstr>b0038e44-1308-436c-998c-49a80d73ce15</vt:lpwstr>
  </property>
  <property fmtid="{D5CDD505-2E9C-101B-9397-08002B2CF9AE}" pid="17" name="MSIP_Label_797ad33d-ed35-43c0-b526-22bc83c17deb_ContentBits">
    <vt:lpwstr>1</vt:lpwstr>
  </property>
  <property fmtid="{D5CDD505-2E9C-101B-9397-08002B2CF9AE}" pid="18" name="ClassificationContentMarkingHeaderLocations">
    <vt:lpwstr>Enel_PPTtemplate_26012016:8</vt:lpwstr>
  </property>
  <property fmtid="{D5CDD505-2E9C-101B-9397-08002B2CF9AE}" pid="19" name="ClassificationContentMarkingHeaderText">
    <vt:lpwstr>INTERNAL</vt:lpwstr>
  </property>
  <property fmtid="{D5CDD505-2E9C-101B-9397-08002B2CF9AE}" pid="20" name="MediaServiceImageTags">
    <vt:lpwstr/>
  </property>
</Properties>
</file>